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1" r:id="rId5"/>
    <p:sldId id="293" r:id="rId6"/>
    <p:sldId id="267" r:id="rId7"/>
    <p:sldId id="277" r:id="rId8"/>
    <p:sldId id="264" r:id="rId9"/>
    <p:sldId id="292" r:id="rId10"/>
    <p:sldId id="287" r:id="rId11"/>
    <p:sldId id="289" r:id="rId12"/>
    <p:sldId id="290" r:id="rId13"/>
    <p:sldId id="288" r:id="rId14"/>
    <p:sldId id="266" r:id="rId15"/>
    <p:sldId id="294" r:id="rId16"/>
    <p:sldId id="295" r:id="rId17"/>
    <p:sldId id="291" r:id="rId18"/>
    <p:sldId id="296" r:id="rId19"/>
    <p:sldId id="269" r:id="rId20"/>
    <p:sldId id="270" r:id="rId21"/>
    <p:sldId id="273" r:id="rId22"/>
    <p:sldId id="274" r:id="rId23"/>
    <p:sldId id="278" r:id="rId24"/>
    <p:sldId id="275" r:id="rId25"/>
    <p:sldId id="276" r:id="rId26"/>
    <p:sldId id="279" r:id="rId27"/>
    <p:sldId id="286" r:id="rId28"/>
    <p:sldId id="271" r:id="rId29"/>
    <p:sldId id="272" r:id="rId30"/>
    <p:sldId id="285" r:id="rId31"/>
    <p:sldId id="284" r:id="rId32"/>
    <p:sldId id="280" r:id="rId33"/>
    <p:sldId id="281" r:id="rId34"/>
    <p:sldId id="282" r:id="rId35"/>
    <p:sldId id="283" r:id="rId36"/>
    <p:sldId id="26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1FB0DE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14D8C-4601-4403-BD60-E98F5CE6171C}" v="779" dt="2025-06-11T13:21:1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2418" autoAdjust="0"/>
  </p:normalViewPr>
  <p:slideViewPr>
    <p:cSldViewPr snapToGrid="0">
      <p:cViewPr varScale="1">
        <p:scale>
          <a:sx n="82" d="100"/>
          <a:sy n="82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VERGNAUD" userId="6bc06c7a-2da2-4c0b-a192-46f7950372c8" providerId="ADAL" clId="{C9414D8C-4601-4403-BD60-E98F5CE6171C}"/>
    <pc:docChg chg="undo custSel addSld delSld modSld">
      <pc:chgData name="Adrien VERGNAUD" userId="6bc06c7a-2da2-4c0b-a192-46f7950372c8" providerId="ADAL" clId="{C9414D8C-4601-4403-BD60-E98F5CE6171C}" dt="2025-06-11T13:27:00.317" v="1751" actId="1036"/>
      <pc:docMkLst>
        <pc:docMk/>
      </pc:docMkLst>
      <pc:sldChg chg="modSp mod">
        <pc:chgData name="Adrien VERGNAUD" userId="6bc06c7a-2da2-4c0b-a192-46f7950372c8" providerId="ADAL" clId="{C9414D8C-4601-4403-BD60-E98F5CE6171C}" dt="2025-06-11T07:57:12.050" v="3" actId="20577"/>
        <pc:sldMkLst>
          <pc:docMk/>
          <pc:sldMk cId="3879950897" sldId="261"/>
        </pc:sldMkLst>
        <pc:spChg chg="mod">
          <ac:chgData name="Adrien VERGNAUD" userId="6bc06c7a-2da2-4c0b-a192-46f7950372c8" providerId="ADAL" clId="{C9414D8C-4601-4403-BD60-E98F5CE6171C}" dt="2025-06-11T07:57:12.050" v="3" actId="20577"/>
          <ac:spMkLst>
            <pc:docMk/>
            <pc:sldMk cId="3879950897" sldId="261"/>
            <ac:spMk id="3" creationId="{60E9FF82-1609-36E6-E2FC-8E0C1A82C723}"/>
          </ac:spMkLst>
        </pc:spChg>
      </pc:sldChg>
      <pc:sldChg chg="modSp mod">
        <pc:chgData name="Adrien VERGNAUD" userId="6bc06c7a-2da2-4c0b-a192-46f7950372c8" providerId="ADAL" clId="{C9414D8C-4601-4403-BD60-E98F5CE6171C}" dt="2025-06-11T13:27:00.317" v="1751" actId="1036"/>
        <pc:sldMkLst>
          <pc:docMk/>
          <pc:sldMk cId="2897436403" sldId="264"/>
        </pc:sldMkLst>
        <pc:spChg chg="mod">
          <ac:chgData name="Adrien VERGNAUD" userId="6bc06c7a-2da2-4c0b-a192-46f7950372c8" providerId="ADAL" clId="{C9414D8C-4601-4403-BD60-E98F5CE6171C}" dt="2025-06-11T08:31:16.702" v="65" actId="20577"/>
          <ac:spMkLst>
            <pc:docMk/>
            <pc:sldMk cId="2897436403" sldId="264"/>
            <ac:spMk id="4" creationId="{1CD0CE67-27E6-253C-DE56-2A5328DE937A}"/>
          </ac:spMkLst>
        </pc:spChg>
        <pc:spChg chg="mod">
          <ac:chgData name="Adrien VERGNAUD" userId="6bc06c7a-2da2-4c0b-a192-46f7950372c8" providerId="ADAL" clId="{C9414D8C-4601-4403-BD60-E98F5CE6171C}" dt="2025-06-11T13:27:00.317" v="1751" actId="1036"/>
          <ac:spMkLst>
            <pc:docMk/>
            <pc:sldMk cId="2897436403" sldId="264"/>
            <ac:spMk id="5" creationId="{ED2515EC-1C7F-7EB6-5C66-61ECBB323C86}"/>
          </ac:spMkLst>
        </pc:spChg>
      </pc:sldChg>
      <pc:sldChg chg="modSp del mod">
        <pc:chgData name="Adrien VERGNAUD" userId="6bc06c7a-2da2-4c0b-a192-46f7950372c8" providerId="ADAL" clId="{C9414D8C-4601-4403-BD60-E98F5CE6171C}" dt="2025-06-11T13:20:44.141" v="1666" actId="47"/>
        <pc:sldMkLst>
          <pc:docMk/>
          <pc:sldMk cId="320387271" sldId="265"/>
        </pc:sldMkLst>
        <pc:spChg chg="mod">
          <ac:chgData name="Adrien VERGNAUD" userId="6bc06c7a-2da2-4c0b-a192-46f7950372c8" providerId="ADAL" clId="{C9414D8C-4601-4403-BD60-E98F5CE6171C}" dt="2025-06-11T12:37:16" v="815" actId="5793"/>
          <ac:spMkLst>
            <pc:docMk/>
            <pc:sldMk cId="320387271" sldId="265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10.652" v="811" actId="20577"/>
        <pc:sldMkLst>
          <pc:docMk/>
          <pc:sldMk cId="3566198918" sldId="266"/>
        </pc:sldMkLst>
        <pc:spChg chg="mod">
          <ac:chgData name="Adrien VERGNAUD" userId="6bc06c7a-2da2-4c0b-a192-46f7950372c8" providerId="ADAL" clId="{C9414D8C-4601-4403-BD60-E98F5CE6171C}" dt="2025-06-11T12:37:10.652" v="811" actId="20577"/>
          <ac:spMkLst>
            <pc:docMk/>
            <pc:sldMk cId="3566198918" sldId="266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6:00.284" v="1722" actId="20577"/>
        <pc:sldMkLst>
          <pc:docMk/>
          <pc:sldMk cId="2542456091" sldId="267"/>
        </pc:sldMkLst>
        <pc:spChg chg="mod">
          <ac:chgData name="Adrien VERGNAUD" userId="6bc06c7a-2da2-4c0b-a192-46f7950372c8" providerId="ADAL" clId="{C9414D8C-4601-4403-BD60-E98F5CE6171C}" dt="2025-06-11T12:47:26.067" v="1019" actId="20577"/>
          <ac:spMkLst>
            <pc:docMk/>
            <pc:sldMk cId="2542456091" sldId="267"/>
            <ac:spMk id="4" creationId="{CB99F46F-8379-3697-9071-60F421A30BFC}"/>
          </ac:spMkLst>
        </pc:spChg>
        <pc:spChg chg="mod">
          <ac:chgData name="Adrien VERGNAUD" userId="6bc06c7a-2da2-4c0b-a192-46f7950372c8" providerId="ADAL" clId="{C9414D8C-4601-4403-BD60-E98F5CE6171C}" dt="2025-06-11T13:26:00.284" v="1722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modSp mod">
        <pc:chgData name="Adrien VERGNAUD" userId="6bc06c7a-2da2-4c0b-a192-46f7950372c8" providerId="ADAL" clId="{C9414D8C-4601-4403-BD60-E98F5CE6171C}" dt="2025-06-11T13:25:53.868" v="1712" actId="20577"/>
        <pc:sldMkLst>
          <pc:docMk/>
          <pc:sldMk cId="1041366749" sldId="269"/>
        </pc:sldMkLst>
        <pc:spChg chg="mod">
          <ac:chgData name="Adrien VERGNAUD" userId="6bc06c7a-2da2-4c0b-a192-46f7950372c8" providerId="ADAL" clId="{C9414D8C-4601-4403-BD60-E98F5CE6171C}" dt="2025-06-11T13:25:53.868" v="1712" actId="20577"/>
          <ac:spMkLst>
            <pc:docMk/>
            <pc:sldMk cId="1041366749" sldId="269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5:48.231" v="1702" actId="20577"/>
        <pc:sldMkLst>
          <pc:docMk/>
          <pc:sldMk cId="356182210" sldId="270"/>
        </pc:sldMkLst>
        <pc:spChg chg="mod">
          <ac:chgData name="Adrien VERGNAUD" userId="6bc06c7a-2da2-4c0b-a192-46f7950372c8" providerId="ADAL" clId="{C9414D8C-4601-4403-BD60-E98F5CE6171C}" dt="2025-06-11T13:25:48.231" v="1702" actId="20577"/>
          <ac:spMkLst>
            <pc:docMk/>
            <pc:sldMk cId="356182210" sldId="270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35.760" v="821" actId="20577"/>
        <pc:sldMkLst>
          <pc:docMk/>
          <pc:sldMk cId="1210970982" sldId="271"/>
        </pc:sldMkLst>
        <pc:spChg chg="mod">
          <ac:chgData name="Adrien VERGNAUD" userId="6bc06c7a-2da2-4c0b-a192-46f7950372c8" providerId="ADAL" clId="{C9414D8C-4601-4403-BD60-E98F5CE6171C}" dt="2025-06-11T12:37:35.760" v="821" actId="20577"/>
          <ac:spMkLst>
            <pc:docMk/>
            <pc:sldMk cId="1210970982" sldId="271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27.506" v="818" actId="20577"/>
        <pc:sldMkLst>
          <pc:docMk/>
          <pc:sldMk cId="326013931" sldId="273"/>
        </pc:sldMkLst>
        <pc:spChg chg="mod">
          <ac:chgData name="Adrien VERGNAUD" userId="6bc06c7a-2da2-4c0b-a192-46f7950372c8" providerId="ADAL" clId="{C9414D8C-4601-4403-BD60-E98F5CE6171C}" dt="2025-06-11T12:37:27.506" v="818" actId="20577"/>
          <ac:spMkLst>
            <pc:docMk/>
            <pc:sldMk cId="326013931" sldId="273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31.989" v="820" actId="20577"/>
        <pc:sldMkLst>
          <pc:docMk/>
          <pc:sldMk cId="631306711" sldId="275"/>
        </pc:sldMkLst>
        <pc:spChg chg="mod">
          <ac:chgData name="Adrien VERGNAUD" userId="6bc06c7a-2da2-4c0b-a192-46f7950372c8" providerId="ADAL" clId="{C9414D8C-4601-4403-BD60-E98F5CE6171C}" dt="2025-06-11T12:37:31.989" v="820" actId="20577"/>
          <ac:spMkLst>
            <pc:docMk/>
            <pc:sldMk cId="631306711" sldId="275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0.382" v="822" actId="20577"/>
        <pc:sldMkLst>
          <pc:docMk/>
          <pc:sldMk cId="2303821929" sldId="280"/>
        </pc:sldMkLst>
        <pc:spChg chg="mod">
          <ac:chgData name="Adrien VERGNAUD" userId="6bc06c7a-2da2-4c0b-a192-46f7950372c8" providerId="ADAL" clId="{C9414D8C-4601-4403-BD60-E98F5CE6171C}" dt="2025-06-11T12:37:40.382" v="822" actId="20577"/>
          <ac:spMkLst>
            <pc:docMk/>
            <pc:sldMk cId="2303821929" sldId="280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4.787" v="823" actId="20577"/>
        <pc:sldMkLst>
          <pc:docMk/>
          <pc:sldMk cId="1323616927" sldId="282"/>
        </pc:sldMkLst>
        <pc:spChg chg="mod">
          <ac:chgData name="Adrien VERGNAUD" userId="6bc06c7a-2da2-4c0b-a192-46f7950372c8" providerId="ADAL" clId="{C9414D8C-4601-4403-BD60-E98F5CE6171C}" dt="2025-06-11T12:37:44.787" v="823" actId="20577"/>
          <ac:spMkLst>
            <pc:docMk/>
            <pc:sldMk cId="1323616927" sldId="282"/>
            <ac:spMk id="6" creationId="{32DDDEAC-2EDC-11AE-E708-7DE105C43456}"/>
          </ac:spMkLst>
        </pc:spChg>
      </pc:sldChg>
      <pc:sldChg chg="addSp delSp modSp new mod modNotesTx">
        <pc:chgData name="Adrien VERGNAUD" userId="6bc06c7a-2da2-4c0b-a192-46f7950372c8" providerId="ADAL" clId="{C9414D8C-4601-4403-BD60-E98F5CE6171C}" dt="2025-06-11T12:43:41.030" v="943" actId="6549"/>
        <pc:sldMkLst>
          <pc:docMk/>
          <pc:sldMk cId="1348487269" sldId="287"/>
        </pc:sldMkLst>
        <pc:spChg chg="add del mod">
          <ac:chgData name="Adrien VERGNAUD" userId="6bc06c7a-2da2-4c0b-a192-46f7950372c8" providerId="ADAL" clId="{C9414D8C-4601-4403-BD60-E98F5CE6171C}" dt="2025-06-11T12:36:57.324" v="806" actId="20577"/>
          <ac:spMkLst>
            <pc:docMk/>
            <pc:sldMk cId="1348487269" sldId="287"/>
            <ac:spMk id="2" creationId="{5A8DEABC-B75E-1A6A-67DB-C527B6213C48}"/>
          </ac:spMkLst>
        </pc:spChg>
        <pc:spChg chg="del">
          <ac:chgData name="Adrien VERGNAUD" userId="6bc06c7a-2da2-4c0b-a192-46f7950372c8" providerId="ADAL" clId="{C9414D8C-4601-4403-BD60-E98F5CE6171C}" dt="2025-06-11T08:02:48.888" v="5" actId="478"/>
          <ac:spMkLst>
            <pc:docMk/>
            <pc:sldMk cId="1348487269" sldId="287"/>
            <ac:spMk id="3" creationId="{1E57CC08-42DC-9C2F-7619-91B578EBE908}"/>
          </ac:spMkLst>
        </pc:sp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5" creationId="{A31B5AD0-1355-718E-D8D6-DEA783A921FD}"/>
          </ac:picMkLst>
        </pc:picChg>
        <pc:picChg chg="add del mod">
          <ac:chgData name="Adrien VERGNAUD" userId="6bc06c7a-2da2-4c0b-a192-46f7950372c8" providerId="ADAL" clId="{C9414D8C-4601-4403-BD60-E98F5CE6171C}" dt="2025-06-11T08:19:26.008" v="12" actId="478"/>
          <ac:picMkLst>
            <pc:docMk/>
            <pc:sldMk cId="1348487269" sldId="287"/>
            <ac:picMk id="7" creationId="{AC4B50B7-71AD-B258-D31A-B89DF4F24796}"/>
          </ac:picMkLst>
        </pc:pic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9" creationId="{48B81EF8-4362-04DE-40A8-E709918119C1}"/>
          </ac:picMkLst>
        </pc:picChg>
        <pc:picChg chg="add del mod">
          <ac:chgData name="Adrien VERGNAUD" userId="6bc06c7a-2da2-4c0b-a192-46f7950372c8" providerId="ADAL" clId="{C9414D8C-4601-4403-BD60-E98F5CE6171C}" dt="2025-06-11T08:24:42.054" v="27" actId="478"/>
          <ac:picMkLst>
            <pc:docMk/>
            <pc:sldMk cId="1348487269" sldId="287"/>
            <ac:picMk id="11" creationId="{29D97447-D64E-4C9C-D55E-BA5C5C46A5E1}"/>
          </ac:picMkLst>
        </pc:picChg>
        <pc:picChg chg="add mod">
          <ac:chgData name="Adrien VERGNAUD" userId="6bc06c7a-2da2-4c0b-a192-46f7950372c8" providerId="ADAL" clId="{C9414D8C-4601-4403-BD60-E98F5CE6171C}" dt="2025-06-11T08:26:15.244" v="49" actId="208"/>
          <ac:picMkLst>
            <pc:docMk/>
            <pc:sldMk cId="1348487269" sldId="287"/>
            <ac:picMk id="13" creationId="{88128338-D92C-A0C5-1DE1-2075ADAD4C33}"/>
          </ac:picMkLst>
        </pc:picChg>
      </pc:sldChg>
      <pc:sldChg chg="addSp delSp modSp new mod modNotesTx">
        <pc:chgData name="Adrien VERGNAUD" userId="6bc06c7a-2da2-4c0b-a192-46f7950372c8" providerId="ADAL" clId="{C9414D8C-4601-4403-BD60-E98F5CE6171C}" dt="2025-06-11T12:43:56.405" v="990" actId="20577"/>
        <pc:sldMkLst>
          <pc:docMk/>
          <pc:sldMk cId="989336859" sldId="288"/>
        </pc:sldMkLst>
        <pc:spChg chg="mod">
          <ac:chgData name="Adrien VERGNAUD" userId="6bc06c7a-2da2-4c0b-a192-46f7950372c8" providerId="ADAL" clId="{C9414D8C-4601-4403-BD60-E98F5CE6171C}" dt="2025-06-11T12:37:04.855" v="809"/>
          <ac:spMkLst>
            <pc:docMk/>
            <pc:sldMk cId="989336859" sldId="288"/>
            <ac:spMk id="2" creationId="{2785A9BD-8B67-70E9-BC5A-D37D26E944C4}"/>
          </ac:spMkLst>
        </pc:spChg>
        <pc:spChg chg="del mod">
          <ac:chgData name="Adrien VERGNAUD" userId="6bc06c7a-2da2-4c0b-a192-46f7950372c8" providerId="ADAL" clId="{C9414D8C-4601-4403-BD60-E98F5CE6171C}" dt="2025-06-11T08:29:44.531" v="52" actId="478"/>
          <ac:spMkLst>
            <pc:docMk/>
            <pc:sldMk cId="989336859" sldId="288"/>
            <ac:spMk id="3" creationId="{E953E39E-C4D9-D2C5-A4A9-05A1FDA3A24E}"/>
          </ac:spMkLst>
        </pc:spChg>
        <pc:spChg chg="add mod">
          <ac:chgData name="Adrien VERGNAUD" userId="6bc06c7a-2da2-4c0b-a192-46f7950372c8" providerId="ADAL" clId="{C9414D8C-4601-4403-BD60-E98F5CE6171C}" dt="2025-06-11T09:10:44.330" v="636" actId="1076"/>
          <ac:spMkLst>
            <pc:docMk/>
            <pc:sldMk cId="989336859" sldId="288"/>
            <ac:spMk id="14" creationId="{69BE507B-63FC-F40D-E0B1-8FA1BE4766B2}"/>
          </ac:spMkLst>
        </pc:spChg>
        <pc:picChg chg="add mod">
          <ac:chgData name="Adrien VERGNAUD" userId="6bc06c7a-2da2-4c0b-a192-46f7950372c8" providerId="ADAL" clId="{C9414D8C-4601-4403-BD60-E98F5CE6171C}" dt="2025-06-11T08:30:06.220" v="55" actId="1076"/>
          <ac:picMkLst>
            <pc:docMk/>
            <pc:sldMk cId="989336859" sldId="288"/>
            <ac:picMk id="5" creationId="{A86FDDD4-E0CC-C12A-BE8D-D33C84E57863}"/>
          </ac:picMkLst>
        </pc:picChg>
        <pc:picChg chg="add mod">
          <ac:chgData name="Adrien VERGNAUD" userId="6bc06c7a-2da2-4c0b-a192-46f7950372c8" providerId="ADAL" clId="{C9414D8C-4601-4403-BD60-E98F5CE6171C}" dt="2025-06-11T08:47:07.183" v="435" actId="1076"/>
          <ac:picMkLst>
            <pc:docMk/>
            <pc:sldMk cId="989336859" sldId="288"/>
            <ac:picMk id="7" creationId="{4718A5AD-8AB4-3AD6-4BC9-8B08B8EABC35}"/>
          </ac:picMkLst>
        </pc:picChg>
        <pc:picChg chg="add mod">
          <ac:chgData name="Adrien VERGNAUD" userId="6bc06c7a-2da2-4c0b-a192-46f7950372c8" providerId="ADAL" clId="{C9414D8C-4601-4403-BD60-E98F5CE6171C}" dt="2025-06-11T08:48:10.590" v="439" actId="962"/>
          <ac:picMkLst>
            <pc:docMk/>
            <pc:sldMk cId="989336859" sldId="288"/>
            <ac:picMk id="9" creationId="{A259D605-67A1-F7F7-B918-C76BD164FBDA}"/>
          </ac:picMkLst>
        </pc:picChg>
        <pc:picChg chg="add mod modCrop">
          <ac:chgData name="Adrien VERGNAUD" userId="6bc06c7a-2da2-4c0b-a192-46f7950372c8" providerId="ADAL" clId="{C9414D8C-4601-4403-BD60-E98F5CE6171C}" dt="2025-06-11T08:50:58.460" v="477" actId="1076"/>
          <ac:picMkLst>
            <pc:docMk/>
            <pc:sldMk cId="989336859" sldId="288"/>
            <ac:picMk id="11" creationId="{F8198A0F-7E09-0A7A-DB0B-D24C37018F44}"/>
          </ac:picMkLst>
        </pc:picChg>
        <pc:picChg chg="add mod">
          <ac:chgData name="Adrien VERGNAUD" userId="6bc06c7a-2da2-4c0b-a192-46f7950372c8" providerId="ADAL" clId="{C9414D8C-4601-4403-BD60-E98F5CE6171C}" dt="2025-06-11T08:50:54.765" v="476" actId="1076"/>
          <ac:picMkLst>
            <pc:docMk/>
            <pc:sldMk cId="989336859" sldId="288"/>
            <ac:picMk id="13" creationId="{C5692C6A-F43D-3607-6E21-B976AF716C6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41:10.809" v="939"/>
        <pc:sldMkLst>
          <pc:docMk/>
          <pc:sldMk cId="1201577284" sldId="289"/>
        </pc:sldMkLst>
        <pc:spChg chg="mod">
          <ac:chgData name="Adrien VERGNAUD" userId="6bc06c7a-2da2-4c0b-a192-46f7950372c8" providerId="ADAL" clId="{C9414D8C-4601-4403-BD60-E98F5CE6171C}" dt="2025-06-11T12:37:01.009" v="807"/>
          <ac:spMkLst>
            <pc:docMk/>
            <pc:sldMk cId="1201577284" sldId="289"/>
            <ac:spMk id="2" creationId="{B78E091C-5F3B-99E2-CCB1-1D57BE5938CB}"/>
          </ac:spMkLst>
        </pc:spChg>
        <pc:spChg chg="del">
          <ac:chgData name="Adrien VERGNAUD" userId="6bc06c7a-2da2-4c0b-a192-46f7950372c8" providerId="ADAL" clId="{C9414D8C-4601-4403-BD60-E98F5CE6171C}" dt="2025-06-11T09:25:25.882" v="638" actId="478"/>
          <ac:spMkLst>
            <pc:docMk/>
            <pc:sldMk cId="1201577284" sldId="289"/>
            <ac:spMk id="3" creationId="{65C08EC6-8FA3-9ED0-A797-AAF261B33FD6}"/>
          </ac:spMkLst>
        </pc:spChg>
        <pc:picChg chg="add mod modCrop">
          <ac:chgData name="Adrien VERGNAUD" userId="6bc06c7a-2da2-4c0b-a192-46f7950372c8" providerId="ADAL" clId="{C9414D8C-4601-4403-BD60-E98F5CE6171C}" dt="2025-06-11T12:40:57.958" v="926" actId="732"/>
          <ac:picMkLst>
            <pc:docMk/>
            <pc:sldMk cId="1201577284" sldId="289"/>
            <ac:picMk id="5" creationId="{FF87EFC2-428A-A5E0-7E24-346DEF356C66}"/>
          </ac:picMkLst>
        </pc:picChg>
        <pc:picChg chg="add mod">
          <ac:chgData name="Adrien VERGNAUD" userId="6bc06c7a-2da2-4c0b-a192-46f7950372c8" providerId="ADAL" clId="{C9414D8C-4601-4403-BD60-E98F5CE6171C}" dt="2025-06-11T12:41:10.809" v="939"/>
          <ac:picMkLst>
            <pc:docMk/>
            <pc:sldMk cId="1201577284" sldId="289"/>
            <ac:picMk id="1026" creationId="{48E2B309-20AB-E121-F7AF-024A132EBC9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37:03.187" v="808"/>
        <pc:sldMkLst>
          <pc:docMk/>
          <pc:sldMk cId="2681918154" sldId="290"/>
        </pc:sldMkLst>
        <pc:spChg chg="mod">
          <ac:chgData name="Adrien VERGNAUD" userId="6bc06c7a-2da2-4c0b-a192-46f7950372c8" providerId="ADAL" clId="{C9414D8C-4601-4403-BD60-E98F5CE6171C}" dt="2025-06-11T12:37:03.187" v="808"/>
          <ac:spMkLst>
            <pc:docMk/>
            <pc:sldMk cId="2681918154" sldId="290"/>
            <ac:spMk id="2" creationId="{A546A12F-303F-07C6-C87A-895F98C37204}"/>
          </ac:spMkLst>
        </pc:spChg>
        <pc:spChg chg="del">
          <ac:chgData name="Adrien VERGNAUD" userId="6bc06c7a-2da2-4c0b-a192-46f7950372c8" providerId="ADAL" clId="{C9414D8C-4601-4403-BD60-E98F5CE6171C}" dt="2025-06-11T09:31:15.022" v="650" actId="478"/>
          <ac:spMkLst>
            <pc:docMk/>
            <pc:sldMk cId="2681918154" sldId="290"/>
            <ac:spMk id="3" creationId="{97A46E98-2938-C335-63CF-CE7F2020C33F}"/>
          </ac:spMkLst>
        </pc:spChg>
        <pc:picChg chg="add mod">
          <ac:chgData name="Adrien VERGNAUD" userId="6bc06c7a-2da2-4c0b-a192-46f7950372c8" providerId="ADAL" clId="{C9414D8C-4601-4403-BD60-E98F5CE6171C}" dt="2025-06-11T09:32:28.664" v="692" actId="1076"/>
          <ac:picMkLst>
            <pc:docMk/>
            <pc:sldMk cId="2681918154" sldId="290"/>
            <ac:picMk id="2050" creationId="{F52153B1-E062-164C-1776-497EAD71F9A1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2" creationId="{5F4D370A-111D-9DDD-0AAD-9D72BBDCB474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4" creationId="{FA6653BB-216B-DE88-8DA7-E022B021BE4C}"/>
          </ac:picMkLst>
        </pc:picChg>
      </pc:sldChg>
      <pc:sldChg chg="addSp delSp modSp add mod">
        <pc:chgData name="Adrien VERGNAUD" userId="6bc06c7a-2da2-4c0b-a192-46f7950372c8" providerId="ADAL" clId="{C9414D8C-4601-4403-BD60-E98F5CE6171C}" dt="2025-06-11T13:21:14.397" v="1667" actId="12100"/>
        <pc:sldMkLst>
          <pc:docMk/>
          <pc:sldMk cId="166888153" sldId="291"/>
        </pc:sldMkLst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4" creationId="{6E486457-3A41-1903-2674-E6D22625F33C}"/>
          </ac:spMkLst>
        </pc:spChg>
        <pc:spChg chg="add del mod">
          <ac:chgData name="Adrien VERGNAUD" userId="6bc06c7a-2da2-4c0b-a192-46f7950372c8" providerId="ADAL" clId="{C9414D8C-4601-4403-BD60-E98F5CE6171C}" dt="2025-06-11T12:24:15.554" v="746" actId="478"/>
          <ac:spMkLst>
            <pc:docMk/>
            <pc:sldMk cId="166888153" sldId="291"/>
            <ac:spMk id="5" creationId="{FCE5473A-6E98-BA42-CA7B-6A8A493982A1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6" creationId="{7952C14F-C6F8-1B12-5BAE-2A520BC07F3C}"/>
          </ac:spMkLst>
        </pc:spChg>
        <pc:spChg chg="mod">
          <ac:chgData name="Adrien VERGNAUD" userId="6bc06c7a-2da2-4c0b-a192-46f7950372c8" providerId="ADAL" clId="{C9414D8C-4601-4403-BD60-E98F5CE6171C}" dt="2025-06-11T12:37:19.237" v="816" actId="20577"/>
          <ac:spMkLst>
            <pc:docMk/>
            <pc:sldMk cId="166888153" sldId="291"/>
            <ac:spMk id="22" creationId="{5CAA68ED-45C3-2BD8-F848-F645FFCAC7EC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23" creationId="{D13618BF-522A-C71F-EBA5-A7CC00FF41A3}"/>
          </ac:spMkLst>
        </pc:spChg>
        <pc:graphicFrameChg chg="add mod modGraphic">
          <ac:chgData name="Adrien VERGNAUD" userId="6bc06c7a-2da2-4c0b-a192-46f7950372c8" providerId="ADAL" clId="{C9414D8C-4601-4403-BD60-E98F5CE6171C}" dt="2025-06-11T13:21:14.397" v="1667" actId="12100"/>
          <ac:graphicFrameMkLst>
            <pc:docMk/>
            <pc:sldMk cId="166888153" sldId="291"/>
            <ac:graphicFrameMk id="7" creationId="{854530B2-924C-CAE5-5512-FCCF1D36C157}"/>
          </ac:graphicFrameMkLst>
        </pc:graphicFrameChg>
        <pc:picChg chg="del">
          <ac:chgData name="Adrien VERGNAUD" userId="6bc06c7a-2da2-4c0b-a192-46f7950372c8" providerId="ADAL" clId="{C9414D8C-4601-4403-BD60-E98F5CE6171C}" dt="2025-06-11T12:22:38.639" v="745" actId="478"/>
          <ac:picMkLst>
            <pc:docMk/>
            <pc:sldMk cId="166888153" sldId="291"/>
            <ac:picMk id="2" creationId="{99AD5E52-C7E6-A94E-631E-B739BAE0BCBF}"/>
          </ac:picMkLst>
        </pc:picChg>
      </pc:sldChg>
      <pc:sldChg chg="modSp add mod">
        <pc:chgData name="Adrien VERGNAUD" userId="6bc06c7a-2da2-4c0b-a192-46f7950372c8" providerId="ADAL" clId="{C9414D8C-4601-4403-BD60-E98F5CE6171C}" dt="2025-06-11T12:39:44.868" v="869" actId="20577"/>
        <pc:sldMkLst>
          <pc:docMk/>
          <pc:sldMk cId="3228579979" sldId="292"/>
        </pc:sldMkLst>
        <pc:spChg chg="mod">
          <ac:chgData name="Adrien VERGNAUD" userId="6bc06c7a-2da2-4c0b-a192-46f7950372c8" providerId="ADAL" clId="{C9414D8C-4601-4403-BD60-E98F5CE6171C}" dt="2025-06-11T12:39:44.868" v="869" actId="20577"/>
          <ac:spMkLst>
            <pc:docMk/>
            <pc:sldMk cId="3228579979" sldId="292"/>
            <ac:spMk id="6" creationId="{32DDDEAC-2EDC-11AE-E708-7DE105C43456}"/>
          </ac:spMkLst>
        </pc:spChg>
      </pc:sldChg>
      <pc:sldChg chg="addSp delSp modSp new mod modClrScheme chgLayout">
        <pc:chgData name="Adrien VERGNAUD" userId="6bc06c7a-2da2-4c0b-a192-46f7950372c8" providerId="ADAL" clId="{C9414D8C-4601-4403-BD60-E98F5CE6171C}" dt="2025-06-11T13:24:03.721" v="1676" actId="20577"/>
        <pc:sldMkLst>
          <pc:docMk/>
          <pc:sldMk cId="1293189161" sldId="293"/>
        </pc:sldMkLst>
        <pc:spChg chg="del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2" creationId="{74952B4F-3197-33F3-5B63-CF61BE1D8CBA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3" creationId="{B692A0E4-66C7-51E3-C917-A51B48E2802E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4" creationId="{1D45B202-D786-6E82-0794-69B79F49085D}"/>
          </ac:spMkLst>
        </pc:spChg>
        <pc:spChg chg="add mod ord">
          <ac:chgData name="Adrien VERGNAUD" userId="6bc06c7a-2da2-4c0b-a192-46f7950372c8" providerId="ADAL" clId="{C9414D8C-4601-4403-BD60-E98F5CE6171C}" dt="2025-06-11T12:39:21.457" v="849" actId="20577"/>
          <ac:spMkLst>
            <pc:docMk/>
            <pc:sldMk cId="1293189161" sldId="293"/>
            <ac:spMk id="5" creationId="{1F961CF0-3AEB-FDB8-460C-6E25D2AC9631}"/>
          </ac:spMkLst>
        </pc:spChg>
        <pc:spChg chg="add mod ord">
          <ac:chgData name="Adrien VERGNAUD" userId="6bc06c7a-2da2-4c0b-a192-46f7950372c8" providerId="ADAL" clId="{C9414D8C-4601-4403-BD60-E98F5CE6171C}" dt="2025-06-11T13:24:03.721" v="1676" actId="20577"/>
          <ac:spMkLst>
            <pc:docMk/>
            <pc:sldMk cId="1293189161" sldId="293"/>
            <ac:spMk id="6" creationId="{F87108C6-46A2-CDC6-9394-7A59860B6576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eur-lex.europa.eu/eli/reg/2024/2847/oj/eng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eur-lex.europa.eu/eli/reg/2024/2847/oj/e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5FA0D-45AA-4198-8E10-FC4EB825F323}" type="doc">
      <dgm:prSet loTypeId="urn:microsoft.com/office/officeart/2005/8/layout/hProcess3" loCatId="process" qsTypeId="urn:microsoft.com/office/officeart/2005/8/quickstyle/simple1" qsCatId="simple" csTypeId="urn:microsoft.com/office/officeart/2005/8/colors/colorful5" csCatId="colorful" phldr="1"/>
      <dgm:spPr/>
    </dgm:pt>
    <dgm:pt modelId="{70C4F7D6-3D69-4CCC-9DBB-69E48C226495}">
      <dgm:prSet phldrT="[Texte]"/>
      <dgm:spPr/>
      <dgm:t>
        <a:bodyPr/>
        <a:lstStyle/>
        <a:p>
          <a:r>
            <a:rPr lang="fr-FR" dirty="0" err="1">
              <a:solidFill>
                <a:schemeClr val="bg1"/>
              </a:solidFill>
            </a:rPr>
            <a:t>AppSec</a:t>
          </a:r>
          <a:endParaRPr lang="fr-FR" dirty="0">
            <a:solidFill>
              <a:schemeClr val="bg1"/>
            </a:solidFill>
          </a:endParaRPr>
        </a:p>
      </dgm:t>
    </dgm:pt>
    <dgm:pt modelId="{0125708F-37D7-4C63-BE31-42B1F23044C2}" type="par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5C36AA28-258B-4914-975F-ACA793EB5DD7}" type="sib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7BFBEE2B-E26C-4999-8B9D-9647564C8435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SCA</a:t>
          </a:r>
        </a:p>
      </dgm:t>
    </dgm:pt>
    <dgm:pt modelId="{A66C597C-2143-4801-A835-A1B2F75DC60C}" type="par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D25FA174-2351-4469-8F4E-AB40495F5531}" type="sib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AF2CF7A1-484A-4DDE-9B95-D0BA1F24F9EC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SBOM</a:t>
          </a:r>
        </a:p>
      </dgm:t>
    </dgm:pt>
    <dgm:pt modelId="{C8B24BC7-3D6F-40C8-AD5F-C181DC7921E2}" type="par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00B3EF18-19FF-4A17-B96F-DDA747B1361C}" type="sib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2441F0A7-F5A0-4D86-929C-5486A817BACE}" type="pres">
      <dgm:prSet presAssocID="{FB55FA0D-45AA-4198-8E10-FC4EB825F323}" presName="Name0" presStyleCnt="0">
        <dgm:presLayoutVars>
          <dgm:dir/>
          <dgm:animLvl val="lvl"/>
          <dgm:resizeHandles val="exact"/>
        </dgm:presLayoutVars>
      </dgm:prSet>
      <dgm:spPr/>
    </dgm:pt>
    <dgm:pt modelId="{16CE3C6A-F8A0-406F-923B-5DBD0A68AA55}" type="pres">
      <dgm:prSet presAssocID="{FB55FA0D-45AA-4198-8E10-FC4EB825F323}" presName="dummy" presStyleCnt="0"/>
      <dgm:spPr/>
    </dgm:pt>
    <dgm:pt modelId="{2949A28F-041B-4065-AF90-0BB7AF0F87A5}" type="pres">
      <dgm:prSet presAssocID="{FB55FA0D-45AA-4198-8E10-FC4EB825F323}" presName="linH" presStyleCnt="0"/>
      <dgm:spPr/>
    </dgm:pt>
    <dgm:pt modelId="{A7BF1BC1-78C3-40F8-84AE-10A441ACF4A9}" type="pres">
      <dgm:prSet presAssocID="{FB55FA0D-45AA-4198-8E10-FC4EB825F323}" presName="padding1" presStyleCnt="0"/>
      <dgm:spPr/>
    </dgm:pt>
    <dgm:pt modelId="{4ADF0862-0547-4E17-8ACC-0594C0255B8A}" type="pres">
      <dgm:prSet presAssocID="{70C4F7D6-3D69-4CCC-9DBB-69E48C226495}" presName="linV" presStyleCnt="0"/>
      <dgm:spPr/>
    </dgm:pt>
    <dgm:pt modelId="{EC474E6C-AB69-4AEE-9C3F-67E4D15E20C0}" type="pres">
      <dgm:prSet presAssocID="{70C4F7D6-3D69-4CCC-9DBB-69E48C226495}" presName="spVertical1" presStyleCnt="0"/>
      <dgm:spPr/>
    </dgm:pt>
    <dgm:pt modelId="{687598FC-0DC4-4991-83D1-069381AAD50F}" type="pres">
      <dgm:prSet presAssocID="{70C4F7D6-3D69-4CCC-9DBB-69E48C22649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E3F7C61-24A7-40B7-A674-040A5D3B1387}" type="pres">
      <dgm:prSet presAssocID="{70C4F7D6-3D69-4CCC-9DBB-69E48C226495}" presName="spVertical2" presStyleCnt="0"/>
      <dgm:spPr/>
    </dgm:pt>
    <dgm:pt modelId="{27BFCFCB-64A1-4430-B5B7-1D286B785F3D}" type="pres">
      <dgm:prSet presAssocID="{70C4F7D6-3D69-4CCC-9DBB-69E48C226495}" presName="spVertical3" presStyleCnt="0"/>
      <dgm:spPr/>
    </dgm:pt>
    <dgm:pt modelId="{D41A0EBD-9EB3-46F0-98EB-04E820D00EFC}" type="pres">
      <dgm:prSet presAssocID="{5C36AA28-258B-4914-975F-ACA793EB5DD7}" presName="space" presStyleCnt="0"/>
      <dgm:spPr/>
    </dgm:pt>
    <dgm:pt modelId="{97755BE7-68D7-40F6-B4F3-B0CEBA63649B}" type="pres">
      <dgm:prSet presAssocID="{7BFBEE2B-E26C-4999-8B9D-9647564C8435}" presName="linV" presStyleCnt="0"/>
      <dgm:spPr/>
    </dgm:pt>
    <dgm:pt modelId="{E5DCC386-CAFE-4C30-9C3C-8E7233427E35}" type="pres">
      <dgm:prSet presAssocID="{7BFBEE2B-E26C-4999-8B9D-9647564C8435}" presName="spVertical1" presStyleCnt="0"/>
      <dgm:spPr/>
    </dgm:pt>
    <dgm:pt modelId="{8A50F6D0-8C46-488A-BF64-5644D62AE91E}" type="pres">
      <dgm:prSet presAssocID="{7BFBEE2B-E26C-4999-8B9D-9647564C8435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852F89B-FCB1-46A3-9120-6514F2BE1BE9}" type="pres">
      <dgm:prSet presAssocID="{7BFBEE2B-E26C-4999-8B9D-9647564C8435}" presName="spVertical2" presStyleCnt="0"/>
      <dgm:spPr/>
    </dgm:pt>
    <dgm:pt modelId="{DC8FF52F-9868-49D0-A824-7F8152EEB8B1}" type="pres">
      <dgm:prSet presAssocID="{7BFBEE2B-E26C-4999-8B9D-9647564C8435}" presName="spVertical3" presStyleCnt="0"/>
      <dgm:spPr/>
    </dgm:pt>
    <dgm:pt modelId="{A491B66B-229F-4311-A122-CD5F35D16BB2}" type="pres">
      <dgm:prSet presAssocID="{D25FA174-2351-4469-8F4E-AB40495F5531}" presName="space" presStyleCnt="0"/>
      <dgm:spPr/>
    </dgm:pt>
    <dgm:pt modelId="{B801AE18-40DE-44B6-B2BC-5F86E5D9704B}" type="pres">
      <dgm:prSet presAssocID="{AF2CF7A1-484A-4DDE-9B95-D0BA1F24F9EC}" presName="linV" presStyleCnt="0"/>
      <dgm:spPr/>
    </dgm:pt>
    <dgm:pt modelId="{90443A4D-9700-4169-BAC8-67EDF3F7C1AC}" type="pres">
      <dgm:prSet presAssocID="{AF2CF7A1-484A-4DDE-9B95-D0BA1F24F9EC}" presName="spVertical1" presStyleCnt="0"/>
      <dgm:spPr/>
    </dgm:pt>
    <dgm:pt modelId="{627DCEA3-B825-4818-A0A7-CB3DD239549A}" type="pres">
      <dgm:prSet presAssocID="{AF2CF7A1-484A-4DDE-9B95-D0BA1F24F9EC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FED9181-950B-4623-9BAB-03856183F347}" type="pres">
      <dgm:prSet presAssocID="{AF2CF7A1-484A-4DDE-9B95-D0BA1F24F9EC}" presName="spVertical2" presStyleCnt="0"/>
      <dgm:spPr/>
    </dgm:pt>
    <dgm:pt modelId="{90B1924C-7924-4A9E-9986-A76A2C53D3E4}" type="pres">
      <dgm:prSet presAssocID="{AF2CF7A1-484A-4DDE-9B95-D0BA1F24F9EC}" presName="spVertical3" presStyleCnt="0"/>
      <dgm:spPr/>
    </dgm:pt>
    <dgm:pt modelId="{7F84DC7D-7EF9-4839-AE07-9DC36D33E7C6}" type="pres">
      <dgm:prSet presAssocID="{FB55FA0D-45AA-4198-8E10-FC4EB825F323}" presName="padding2" presStyleCnt="0"/>
      <dgm:spPr/>
    </dgm:pt>
    <dgm:pt modelId="{52D9324B-294F-4433-9CF0-E6BEA986E7EB}" type="pres">
      <dgm:prSet presAssocID="{FB55FA0D-45AA-4198-8E10-FC4EB825F323}" presName="negArrow" presStyleCnt="0"/>
      <dgm:spPr/>
    </dgm:pt>
    <dgm:pt modelId="{BCB21262-08BF-45B1-B1D0-A82D87A24BFA}" type="pres">
      <dgm:prSet presAssocID="{FB55FA0D-45AA-4198-8E10-FC4EB825F323}" presName="backgroundArrow" presStyleLbl="node1" presStyleIdx="0" presStyleCnt="1"/>
      <dgm:spPr/>
    </dgm:pt>
  </dgm:ptLst>
  <dgm:cxnLst>
    <dgm:cxn modelId="{4F5E5806-B89C-40DF-9E8B-03B36DC7764F}" srcId="{FB55FA0D-45AA-4198-8E10-FC4EB825F323}" destId="{7BFBEE2B-E26C-4999-8B9D-9647564C8435}" srcOrd="1" destOrd="0" parTransId="{A66C597C-2143-4801-A835-A1B2F75DC60C}" sibTransId="{D25FA174-2351-4469-8F4E-AB40495F5531}"/>
    <dgm:cxn modelId="{B3EF9F1A-0B38-4726-AE88-7A6C2C7403B9}" srcId="{FB55FA0D-45AA-4198-8E10-FC4EB825F323}" destId="{70C4F7D6-3D69-4CCC-9DBB-69E48C226495}" srcOrd="0" destOrd="0" parTransId="{0125708F-37D7-4C63-BE31-42B1F23044C2}" sibTransId="{5C36AA28-258B-4914-975F-ACA793EB5DD7}"/>
    <dgm:cxn modelId="{D91BE01D-5D72-4227-9592-FF698F64FB54}" type="presOf" srcId="{70C4F7D6-3D69-4CCC-9DBB-69E48C226495}" destId="{687598FC-0DC4-4991-83D1-069381AAD50F}" srcOrd="0" destOrd="0" presId="urn:microsoft.com/office/officeart/2005/8/layout/hProcess3"/>
    <dgm:cxn modelId="{C146A93B-B7A1-42A0-B520-E1F5EC71C0C3}" type="presOf" srcId="{FB55FA0D-45AA-4198-8E10-FC4EB825F323}" destId="{2441F0A7-F5A0-4D86-929C-5486A817BACE}" srcOrd="0" destOrd="0" presId="urn:microsoft.com/office/officeart/2005/8/layout/hProcess3"/>
    <dgm:cxn modelId="{C6799540-C6A9-44B3-9116-F03FA8EDA93D}" type="presOf" srcId="{AF2CF7A1-484A-4DDE-9B95-D0BA1F24F9EC}" destId="{627DCEA3-B825-4818-A0A7-CB3DD239549A}" srcOrd="0" destOrd="0" presId="urn:microsoft.com/office/officeart/2005/8/layout/hProcess3"/>
    <dgm:cxn modelId="{7D7AFA62-9279-469F-AD0F-D9CB6A57F876}" type="presOf" srcId="{7BFBEE2B-E26C-4999-8B9D-9647564C8435}" destId="{8A50F6D0-8C46-488A-BF64-5644D62AE91E}" srcOrd="0" destOrd="0" presId="urn:microsoft.com/office/officeart/2005/8/layout/hProcess3"/>
    <dgm:cxn modelId="{A6EAD6B9-42D5-451E-A405-9611D652E9B0}" srcId="{FB55FA0D-45AA-4198-8E10-FC4EB825F323}" destId="{AF2CF7A1-484A-4DDE-9B95-D0BA1F24F9EC}" srcOrd="2" destOrd="0" parTransId="{C8B24BC7-3D6F-40C8-AD5F-C181DC7921E2}" sibTransId="{00B3EF18-19FF-4A17-B96F-DDA747B1361C}"/>
    <dgm:cxn modelId="{87F7374C-5B1C-46FD-A50D-97A1C972708B}" type="presParOf" srcId="{2441F0A7-F5A0-4D86-929C-5486A817BACE}" destId="{16CE3C6A-F8A0-406F-923B-5DBD0A68AA55}" srcOrd="0" destOrd="0" presId="urn:microsoft.com/office/officeart/2005/8/layout/hProcess3"/>
    <dgm:cxn modelId="{399C3545-49AC-422F-A13A-184582CD7534}" type="presParOf" srcId="{2441F0A7-F5A0-4D86-929C-5486A817BACE}" destId="{2949A28F-041B-4065-AF90-0BB7AF0F87A5}" srcOrd="1" destOrd="0" presId="urn:microsoft.com/office/officeart/2005/8/layout/hProcess3"/>
    <dgm:cxn modelId="{E7FC0362-7EEA-46E2-9C9A-E8BF6F38CEEC}" type="presParOf" srcId="{2949A28F-041B-4065-AF90-0BB7AF0F87A5}" destId="{A7BF1BC1-78C3-40F8-84AE-10A441ACF4A9}" srcOrd="0" destOrd="0" presId="urn:microsoft.com/office/officeart/2005/8/layout/hProcess3"/>
    <dgm:cxn modelId="{B8598D43-3782-42C3-B692-C931F3898A33}" type="presParOf" srcId="{2949A28F-041B-4065-AF90-0BB7AF0F87A5}" destId="{4ADF0862-0547-4E17-8ACC-0594C0255B8A}" srcOrd="1" destOrd="0" presId="urn:microsoft.com/office/officeart/2005/8/layout/hProcess3"/>
    <dgm:cxn modelId="{DDA38243-453D-4EBA-8885-C8EB0A28FB0C}" type="presParOf" srcId="{4ADF0862-0547-4E17-8ACC-0594C0255B8A}" destId="{EC474E6C-AB69-4AEE-9C3F-67E4D15E20C0}" srcOrd="0" destOrd="0" presId="urn:microsoft.com/office/officeart/2005/8/layout/hProcess3"/>
    <dgm:cxn modelId="{5955A3C0-9D21-4068-AB91-04E2134F703C}" type="presParOf" srcId="{4ADF0862-0547-4E17-8ACC-0594C0255B8A}" destId="{687598FC-0DC4-4991-83D1-069381AAD50F}" srcOrd="1" destOrd="0" presId="urn:microsoft.com/office/officeart/2005/8/layout/hProcess3"/>
    <dgm:cxn modelId="{4FECC7F6-4DB9-4E14-8572-955994E70EB2}" type="presParOf" srcId="{4ADF0862-0547-4E17-8ACC-0594C0255B8A}" destId="{7E3F7C61-24A7-40B7-A674-040A5D3B1387}" srcOrd="2" destOrd="0" presId="urn:microsoft.com/office/officeart/2005/8/layout/hProcess3"/>
    <dgm:cxn modelId="{BAED17AD-ED81-4FCE-B7DB-7FA0BF431E24}" type="presParOf" srcId="{4ADF0862-0547-4E17-8ACC-0594C0255B8A}" destId="{27BFCFCB-64A1-4430-B5B7-1D286B785F3D}" srcOrd="3" destOrd="0" presId="urn:microsoft.com/office/officeart/2005/8/layout/hProcess3"/>
    <dgm:cxn modelId="{890E53C1-0C03-4A54-81C1-00B79418EE38}" type="presParOf" srcId="{2949A28F-041B-4065-AF90-0BB7AF0F87A5}" destId="{D41A0EBD-9EB3-46F0-98EB-04E820D00EFC}" srcOrd="2" destOrd="0" presId="urn:microsoft.com/office/officeart/2005/8/layout/hProcess3"/>
    <dgm:cxn modelId="{DBA51F9B-EA79-4692-B31A-514F11D37381}" type="presParOf" srcId="{2949A28F-041B-4065-AF90-0BB7AF0F87A5}" destId="{97755BE7-68D7-40F6-B4F3-B0CEBA63649B}" srcOrd="3" destOrd="0" presId="urn:microsoft.com/office/officeart/2005/8/layout/hProcess3"/>
    <dgm:cxn modelId="{2D3CB25B-AE21-4E51-BAFA-1BA6154DC807}" type="presParOf" srcId="{97755BE7-68D7-40F6-B4F3-B0CEBA63649B}" destId="{E5DCC386-CAFE-4C30-9C3C-8E7233427E35}" srcOrd="0" destOrd="0" presId="urn:microsoft.com/office/officeart/2005/8/layout/hProcess3"/>
    <dgm:cxn modelId="{69477519-8213-48F2-A016-71E22715A8E0}" type="presParOf" srcId="{97755BE7-68D7-40F6-B4F3-B0CEBA63649B}" destId="{8A50F6D0-8C46-488A-BF64-5644D62AE91E}" srcOrd="1" destOrd="0" presId="urn:microsoft.com/office/officeart/2005/8/layout/hProcess3"/>
    <dgm:cxn modelId="{FFC0AE26-02D2-49B5-A451-CC147D889A35}" type="presParOf" srcId="{97755BE7-68D7-40F6-B4F3-B0CEBA63649B}" destId="{0852F89B-FCB1-46A3-9120-6514F2BE1BE9}" srcOrd="2" destOrd="0" presId="urn:microsoft.com/office/officeart/2005/8/layout/hProcess3"/>
    <dgm:cxn modelId="{9ECBDA7A-25A5-4A25-A156-E7C42E9E1D74}" type="presParOf" srcId="{97755BE7-68D7-40F6-B4F3-B0CEBA63649B}" destId="{DC8FF52F-9868-49D0-A824-7F8152EEB8B1}" srcOrd="3" destOrd="0" presId="urn:microsoft.com/office/officeart/2005/8/layout/hProcess3"/>
    <dgm:cxn modelId="{06307CF1-4EAE-4E38-B443-E45B3CC82850}" type="presParOf" srcId="{2949A28F-041B-4065-AF90-0BB7AF0F87A5}" destId="{A491B66B-229F-4311-A122-CD5F35D16BB2}" srcOrd="4" destOrd="0" presId="urn:microsoft.com/office/officeart/2005/8/layout/hProcess3"/>
    <dgm:cxn modelId="{21671B15-9E13-4AC8-92A0-5B7412B448C9}" type="presParOf" srcId="{2949A28F-041B-4065-AF90-0BB7AF0F87A5}" destId="{B801AE18-40DE-44B6-B2BC-5F86E5D9704B}" srcOrd="5" destOrd="0" presId="urn:microsoft.com/office/officeart/2005/8/layout/hProcess3"/>
    <dgm:cxn modelId="{21498BDC-C3F0-4B1C-B432-1D29522E94B1}" type="presParOf" srcId="{B801AE18-40DE-44B6-B2BC-5F86E5D9704B}" destId="{90443A4D-9700-4169-BAC8-67EDF3F7C1AC}" srcOrd="0" destOrd="0" presId="urn:microsoft.com/office/officeart/2005/8/layout/hProcess3"/>
    <dgm:cxn modelId="{BDF0A50D-602A-47CC-995A-088EF5DDD698}" type="presParOf" srcId="{B801AE18-40DE-44B6-B2BC-5F86E5D9704B}" destId="{627DCEA3-B825-4818-A0A7-CB3DD239549A}" srcOrd="1" destOrd="0" presId="urn:microsoft.com/office/officeart/2005/8/layout/hProcess3"/>
    <dgm:cxn modelId="{86B21564-6CCE-484E-BE62-AEB179E96527}" type="presParOf" srcId="{B801AE18-40DE-44B6-B2BC-5F86E5D9704B}" destId="{FFED9181-950B-4623-9BAB-03856183F347}" srcOrd="2" destOrd="0" presId="urn:microsoft.com/office/officeart/2005/8/layout/hProcess3"/>
    <dgm:cxn modelId="{98D2ED7A-20DF-404F-8337-2A42A881A3CD}" type="presParOf" srcId="{B801AE18-40DE-44B6-B2BC-5F86E5D9704B}" destId="{90B1924C-7924-4A9E-9986-A76A2C53D3E4}" srcOrd="3" destOrd="0" presId="urn:microsoft.com/office/officeart/2005/8/layout/hProcess3"/>
    <dgm:cxn modelId="{363F4296-BF6C-4B9F-967C-13C78CBC5997}" type="presParOf" srcId="{2949A28F-041B-4065-AF90-0BB7AF0F87A5}" destId="{7F84DC7D-7EF9-4839-AE07-9DC36D33E7C6}" srcOrd="6" destOrd="0" presId="urn:microsoft.com/office/officeart/2005/8/layout/hProcess3"/>
    <dgm:cxn modelId="{2EB052EB-5E83-4614-A89B-DFF25FFA6902}" type="presParOf" srcId="{2949A28F-041B-4065-AF90-0BB7AF0F87A5}" destId="{52D9324B-294F-4433-9CF0-E6BEA986E7EB}" srcOrd="7" destOrd="0" presId="urn:microsoft.com/office/officeart/2005/8/layout/hProcess3"/>
    <dgm:cxn modelId="{11564E35-3E3C-4383-9D4D-24CC4D31CAB3}" type="presParOf" srcId="{2949A28F-041B-4065-AF90-0BB7AF0F87A5}" destId="{BCB21262-08BF-45B1-B1D0-A82D87A24BFA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0632EAE4-A024-4527-A123-7481311DE833}">
      <dgm:prSet phldrT="[Texte]"/>
      <dgm:spPr/>
      <dgm:t>
        <a:bodyPr/>
        <a:lstStyle/>
        <a:p>
          <a:r>
            <a:rPr lang="fr-FR" dirty="0"/>
            <a:t>Avoir une vision globale des vulnérabilités </a:t>
          </a:r>
          <a:r>
            <a:rPr lang="fr-FR" i="1" dirty="0"/>
            <a:t>Software Composition </a:t>
          </a:r>
          <a:r>
            <a:rPr lang="fr-FR" i="1" dirty="0" err="1"/>
            <a:t>Analysis</a:t>
          </a:r>
          <a:r>
            <a:rPr lang="fr-FR" dirty="0"/>
            <a:t> (SCA) en production</a:t>
          </a:r>
        </a:p>
      </dgm:t>
    </dgm:pt>
    <dgm:pt modelId="{D799FD0C-1522-4AD6-8D3D-0AEEAF7EB879}" type="parTrans" cxnId="{CE7AAE24-E2AB-43E9-8227-F9B97D385481}">
      <dgm:prSet/>
      <dgm:spPr/>
      <dgm:t>
        <a:bodyPr/>
        <a:lstStyle/>
        <a:p>
          <a:endParaRPr lang="fr-FR"/>
        </a:p>
      </dgm:t>
    </dgm:pt>
    <dgm:pt modelId="{88FA5BE3-E8A2-4064-99D4-89250D3550E6}" type="sibTrans" cxnId="{CE7AAE24-E2AB-43E9-8227-F9B97D385481}">
      <dgm:prSet/>
      <dgm:spPr/>
      <dgm:t>
        <a:bodyPr/>
        <a:lstStyle/>
        <a:p>
          <a:endParaRPr lang="fr-FR"/>
        </a:p>
      </dgm:t>
    </dgm:pt>
    <dgm:pt modelId="{FF7F3A1A-D78F-4EDA-BF98-D8890D381790}">
      <dgm:prSet phldrT="[Texte]"/>
      <dgm:spPr/>
      <dgm:t>
        <a:bodyPr/>
        <a:lstStyle/>
        <a:p>
          <a:r>
            <a:rPr lang="fr-FR" dirty="0"/>
            <a:t>En cas de nouvelle CVE (type </a:t>
          </a:r>
          <a:r>
            <a:rPr lang="fr-FR" dirty="0">
              <a:hlinkClick xmlns:r="http://schemas.openxmlformats.org/officeDocument/2006/relationships" r:id="rId1"/>
            </a:rPr>
            <a:t>log4shell</a:t>
          </a:r>
          <a:r>
            <a:rPr lang="fr-FR" dirty="0"/>
            <a:t>, </a:t>
          </a:r>
          <a:r>
            <a:rPr lang="fr-FR" dirty="0">
              <a:hlinkClick xmlns:r="http://schemas.openxmlformats.org/officeDocument/2006/relationships" r:id="rId2"/>
            </a:rPr>
            <a:t>Tomcat RCE</a:t>
          </a:r>
          <a:r>
            <a:rPr lang="fr-FR" dirty="0"/>
            <a:t>…), identifier rapidement les applications vulnérables en production</a:t>
          </a:r>
        </a:p>
      </dgm:t>
    </dgm:pt>
    <dgm:pt modelId="{85E3A184-74F6-4219-B890-E2BFD79AB69A}" type="parTrans" cxnId="{CFBA8EB4-6324-4CD3-8335-1357C67A2CC5}">
      <dgm:prSet/>
      <dgm:spPr/>
      <dgm:t>
        <a:bodyPr/>
        <a:lstStyle/>
        <a:p>
          <a:endParaRPr lang="fr-FR"/>
        </a:p>
      </dgm:t>
    </dgm:pt>
    <dgm:pt modelId="{30C544E5-AB9A-4CF3-B87B-E59D6415644B}" type="sibTrans" cxnId="{CFBA8EB4-6324-4CD3-8335-1357C67A2CC5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Attention : un scan SCA est fait sur le dernier tag de release. Cf les cas où il n’est pas déployé en prod.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36B51DB6-D61B-476D-8B35-ED4BD303BDF3}" type="pres">
      <dgm:prSet presAssocID="{0632EAE4-A024-4527-A123-7481311DE8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9FC6A2-2F5A-4B0F-9CB6-82253E2B3AF9}" type="pres">
      <dgm:prSet presAssocID="{88FA5BE3-E8A2-4064-99D4-89250D3550E6}" presName="spacer" presStyleCnt="0"/>
      <dgm:spPr/>
    </dgm:pt>
    <dgm:pt modelId="{EC75A886-E76A-4C78-9B8B-1CFBA4360E34}" type="pres">
      <dgm:prSet presAssocID="{FF7F3A1A-D78F-4EDA-BF98-D8890D3817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630A988-8AD4-41D0-9DB5-D3067E3D7486}" type="pres">
      <dgm:prSet presAssocID="{FF7F3A1A-D78F-4EDA-BF98-D8890D38179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519A02-1082-44FC-8875-225A92B7B289}" type="presOf" srcId="{0632EAE4-A024-4527-A123-7481311DE833}" destId="{36B51DB6-D61B-476D-8B35-ED4BD303BDF3}" srcOrd="0" destOrd="0" presId="urn:microsoft.com/office/officeart/2005/8/layout/vList2"/>
    <dgm:cxn modelId="{CE7AAE24-E2AB-43E9-8227-F9B97D385481}" srcId="{B9B5058E-0C3F-4AE8-9566-387114A3848E}" destId="{0632EAE4-A024-4527-A123-7481311DE833}" srcOrd="0" destOrd="0" parTransId="{D799FD0C-1522-4AD6-8D3D-0AEEAF7EB879}" sibTransId="{88FA5BE3-E8A2-4064-99D4-89250D3550E6}"/>
    <dgm:cxn modelId="{94BF3C3C-08E6-46C8-B3FA-46DDE67C4795}" type="presOf" srcId="{04D55273-FF74-47E3-BB6F-82CCB1645FA5}" destId="{D630A988-8AD4-41D0-9DB5-D3067E3D7486}" srcOrd="0" destOrd="0" presId="urn:microsoft.com/office/officeart/2005/8/layout/vList2"/>
    <dgm:cxn modelId="{872CAB4F-EE48-4BED-BC06-E92189BD2CC2}" type="presOf" srcId="{FF7F3A1A-D78F-4EDA-BF98-D8890D381790}" destId="{EC75A886-E76A-4C78-9B8B-1CFBA4360E34}" srcOrd="0" destOrd="0" presId="urn:microsoft.com/office/officeart/2005/8/layout/vList2"/>
    <dgm:cxn modelId="{CFBA8EB4-6324-4CD3-8335-1357C67A2CC5}" srcId="{B9B5058E-0C3F-4AE8-9566-387114A3848E}" destId="{FF7F3A1A-D78F-4EDA-BF98-D8890D381790}" srcOrd="1" destOrd="0" parTransId="{85E3A184-74F6-4219-B890-E2BFD79AB69A}" sibTransId="{30C544E5-AB9A-4CF3-B87B-E59D6415644B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4F812AC6-C1C5-4C46-A119-A58F1D83EAB6}" srcId="{FF7F3A1A-D78F-4EDA-BF98-D8890D381790}" destId="{04D55273-FF74-47E3-BB6F-82CCB1645FA5}" srcOrd="0" destOrd="0" parTransId="{C22FE52A-5BAE-4994-96CE-E526209FA140}" sibTransId="{795CDEDC-2370-424E-9F05-2C51D0A2068B}"/>
    <dgm:cxn modelId="{1F4B37CC-21D8-43E8-AACE-872CC64036CB}" type="presParOf" srcId="{0F95E700-42FF-4985-A5C6-85BF8D3D2B44}" destId="{36B51DB6-D61B-476D-8B35-ED4BD303BDF3}" srcOrd="0" destOrd="0" presId="urn:microsoft.com/office/officeart/2005/8/layout/vList2"/>
    <dgm:cxn modelId="{3243D407-87F0-422C-A3CE-5B9B0525BE8F}" type="presParOf" srcId="{0F95E700-42FF-4985-A5C6-85BF8D3D2B44}" destId="{AB9FC6A2-2F5A-4B0F-9CB6-82253E2B3AF9}" srcOrd="1" destOrd="0" presId="urn:microsoft.com/office/officeart/2005/8/layout/vList2"/>
    <dgm:cxn modelId="{71C0FD5F-224A-4C6B-9D12-6F824607DCCE}" type="presParOf" srcId="{0F95E700-42FF-4985-A5C6-85BF8D3D2B44}" destId="{EC75A886-E76A-4C78-9B8B-1CFBA4360E34}" srcOrd="2" destOrd="0" presId="urn:microsoft.com/office/officeart/2005/8/layout/vList2"/>
    <dgm:cxn modelId="{CF7149E0-BBB6-4D59-BDA3-23FDC3FD6388}" type="presParOf" srcId="{0F95E700-42FF-4985-A5C6-85BF8D3D2B44}" destId="{D630A988-8AD4-41D0-9DB5-D3067E3D748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CB573284-94EC-4D3B-B946-B08D022DBA9F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1"/>
            </a:rPr>
            <a:t>Cyber </a:t>
          </a:r>
          <a:r>
            <a:rPr lang="fr-FR" dirty="0" err="1">
              <a:hlinkClick xmlns:r="http://schemas.openxmlformats.org/officeDocument/2006/relationships" r:id="rId1"/>
            </a:rPr>
            <a:t>Resilience</a:t>
          </a:r>
          <a:r>
            <a:rPr lang="fr-FR" dirty="0">
              <a:hlinkClick xmlns:r="http://schemas.openxmlformats.org/officeDocument/2006/relationships" r:id="rId1"/>
            </a:rPr>
            <a:t> </a:t>
          </a:r>
          <a:r>
            <a:rPr lang="fr-FR" dirty="0" err="1">
              <a:hlinkClick xmlns:r="http://schemas.openxmlformats.org/officeDocument/2006/relationships" r:id="rId1"/>
            </a:rPr>
            <a:t>Act</a:t>
          </a:r>
          <a:endParaRPr lang="fr-FR" dirty="0"/>
        </a:p>
      </dgm:t>
    </dgm:pt>
    <dgm:pt modelId="{FA0BA0A4-3939-466B-85EA-D2974A0565DD}" type="parTrans" cxnId="{E488C6E8-4F5E-4EC6-9CEA-4AC2AD02F68F}">
      <dgm:prSet/>
      <dgm:spPr/>
      <dgm:t>
        <a:bodyPr/>
        <a:lstStyle/>
        <a:p>
          <a:endParaRPr lang="fr-FR"/>
        </a:p>
      </dgm:t>
    </dgm:pt>
    <dgm:pt modelId="{05EFE775-B2DC-4A31-AD68-C2E835C9A731}" type="sibTrans" cxnId="{E488C6E8-4F5E-4EC6-9CEA-4AC2AD02F68F}">
      <dgm:prSet/>
      <dgm:spPr/>
      <dgm:t>
        <a:bodyPr/>
        <a:lstStyle/>
        <a:p>
          <a:endParaRPr lang="fr-FR"/>
        </a:p>
      </dgm:t>
    </dgm:pt>
    <dgm:pt modelId="{84709810-A49D-45D5-BA2B-F6FF7626F615}">
      <dgm:prSet phldrT="[Texte]"/>
      <dgm:spPr/>
      <dgm:t>
        <a:bodyPr/>
        <a:lstStyle/>
        <a:p>
          <a:r>
            <a:rPr lang="fr-FR" dirty="0"/>
            <a:t>PCI DSS v4.0</a:t>
          </a:r>
        </a:p>
      </dgm:t>
    </dgm:pt>
    <dgm:pt modelId="{97D64A36-55C1-4D4F-AEA2-41AAEED880CB}" type="parTrans" cxnId="{A850A204-844B-46EE-B995-BD72A81AA79A}">
      <dgm:prSet/>
      <dgm:spPr/>
      <dgm:t>
        <a:bodyPr/>
        <a:lstStyle/>
        <a:p>
          <a:endParaRPr lang="fr-FR"/>
        </a:p>
      </dgm:t>
    </dgm:pt>
    <dgm:pt modelId="{B0ADC6A3-A40C-40D2-93F3-A76E3A3DD065}" type="sibTrans" cxnId="{A850A204-844B-46EE-B995-BD72A81AA79A}">
      <dgm:prSet/>
      <dgm:spPr/>
      <dgm:t>
        <a:bodyPr/>
        <a:lstStyle/>
        <a:p>
          <a:endParaRPr lang="fr-FR"/>
        </a:p>
      </dgm:t>
    </dgm:pt>
    <dgm:pt modelId="{ECB1593A-1B96-4AE8-B300-B4EE89941A17}">
      <dgm:prSet phldrT="[Texte]"/>
      <dgm:spPr/>
      <dgm:t>
        <a:bodyPr/>
        <a:lstStyle/>
        <a:p>
          <a:r>
            <a:rPr lang="en-US" dirty="0"/>
            <a:t>“[…] market surveillance authorities may request manufacturers of such categories of products with digital elements to provide the relevant software bills of materials”</a:t>
          </a:r>
          <a:br>
            <a:rPr lang="fr-FR" dirty="0"/>
          </a:br>
          <a:r>
            <a:rPr lang="fr-FR" dirty="0"/>
            <a:t>Article 13. 25.</a:t>
          </a:r>
        </a:p>
      </dgm:t>
    </dgm:pt>
    <dgm:pt modelId="{9D3FA8B9-8D11-4688-884E-F17B36015650}" type="parTrans" cxnId="{CCE8A9C7-2C49-495D-9379-8AF705B8784B}">
      <dgm:prSet/>
      <dgm:spPr/>
      <dgm:t>
        <a:bodyPr/>
        <a:lstStyle/>
        <a:p>
          <a:endParaRPr lang="fr-FR"/>
        </a:p>
      </dgm:t>
    </dgm:pt>
    <dgm:pt modelId="{70990A71-BA96-46EE-AD4F-7BF999AF7A28}" type="sibTrans" cxnId="{CCE8A9C7-2C49-495D-9379-8AF705B8784B}">
      <dgm:prSet/>
      <dgm:spPr/>
      <dgm:t>
        <a:bodyPr/>
        <a:lstStyle/>
        <a:p>
          <a:endParaRPr lang="fr-FR"/>
        </a:p>
      </dgm:t>
    </dgm:pt>
    <dgm:pt modelId="{1AC8BDD4-2377-49DA-A58F-CF211F075CAE}">
      <dgm:prSet/>
      <dgm:spPr/>
      <dgm:t>
        <a:bodyPr/>
        <a:lstStyle/>
        <a:p>
          <a:r>
            <a:rPr lang="en-US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dirty="0"/>
          </a:br>
          <a:r>
            <a:rPr lang="fr-FR" dirty="0"/>
            <a:t>Section 6.3.2</a:t>
          </a:r>
        </a:p>
      </dgm:t>
    </dgm:pt>
    <dgm:pt modelId="{DE9BED59-E6AB-455C-8705-8F50C6E7E00A}" type="parTrans" cxnId="{4EDB3AFD-87F3-40E7-8DBA-78F182BC0C03}">
      <dgm:prSet/>
      <dgm:spPr/>
      <dgm:t>
        <a:bodyPr/>
        <a:lstStyle/>
        <a:p>
          <a:endParaRPr lang="fr-FR"/>
        </a:p>
      </dgm:t>
    </dgm:pt>
    <dgm:pt modelId="{D9739F23-68B1-4EF2-A758-0814858D96B5}" type="sibTrans" cxnId="{4EDB3AFD-87F3-40E7-8DBA-78F182BC0C03}">
      <dgm:prSet/>
      <dgm:spPr/>
      <dgm:t>
        <a:bodyPr/>
        <a:lstStyle/>
        <a:p>
          <a:endParaRPr lang="fr-FR"/>
        </a:p>
      </dgm:t>
    </dgm:pt>
    <dgm:pt modelId="{D10E64D8-3EED-4782-AD78-5111F0B5C6EE}">
      <dgm:prSet phldrT="[Texte]"/>
      <dgm:spPr/>
      <dgm:t>
        <a:bodyPr/>
        <a:lstStyle/>
        <a:p>
          <a:r>
            <a:rPr lang="en-US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dirty="0"/>
          </a:br>
          <a:r>
            <a:rPr lang="en-US" dirty="0"/>
            <a:t>(77)</a:t>
          </a:r>
          <a:endParaRPr lang="fr-FR" dirty="0"/>
        </a:p>
      </dgm:t>
    </dgm:pt>
    <dgm:pt modelId="{9E40E7D2-ECB0-4115-BE9D-FD518B8F82D3}" type="parTrans" cxnId="{91DA61B0-A34C-458C-B860-AFEC0FA0B35D}">
      <dgm:prSet/>
      <dgm:spPr/>
      <dgm:t>
        <a:bodyPr/>
        <a:lstStyle/>
        <a:p>
          <a:endParaRPr lang="fr-FR"/>
        </a:p>
      </dgm:t>
    </dgm:pt>
    <dgm:pt modelId="{E12E8035-855E-410A-B1CA-BB06D7FB771D}" type="sibTrans" cxnId="{91DA61B0-A34C-458C-B860-AFEC0FA0B35D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Conserver un inventaire + un historique auditable du SCA en production 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4D3AADDD-86E2-454C-8300-92340BE9304C}">
      <dgm:prSet/>
      <dgm:spPr/>
      <dgm:t>
        <a:bodyPr/>
        <a:lstStyle/>
        <a:p>
          <a:r>
            <a:rPr lang="fr-FR" dirty="0"/>
            <a:t>Portabilité et </a:t>
          </a:r>
          <a:r>
            <a:rPr lang="fr-FR" dirty="0" err="1"/>
            <a:t>downstream</a:t>
          </a:r>
          <a:r>
            <a:rPr lang="fr-FR" dirty="0"/>
            <a:t> use</a:t>
          </a:r>
        </a:p>
      </dgm:t>
    </dgm:pt>
    <dgm:pt modelId="{9B167119-1074-4A2B-B907-332134CA1E02}" type="parTrans" cxnId="{8C1A4819-964F-4564-95C4-41080E53BC64}">
      <dgm:prSet/>
      <dgm:spPr/>
      <dgm:t>
        <a:bodyPr/>
        <a:lstStyle/>
        <a:p>
          <a:endParaRPr lang="fr-FR"/>
        </a:p>
      </dgm:t>
    </dgm:pt>
    <dgm:pt modelId="{DA78B825-93B5-4AFB-9408-506D5F8609D7}" type="sibTrans" cxnId="{8C1A4819-964F-4564-95C4-41080E53BC64}">
      <dgm:prSet/>
      <dgm:spPr/>
      <dgm:t>
        <a:bodyPr/>
        <a:lstStyle/>
        <a:p>
          <a:endParaRPr lang="fr-FR"/>
        </a:p>
      </dgm:t>
    </dgm:pt>
    <dgm:pt modelId="{A0A4D4B8-6E61-4010-B697-673A4958CBDA}">
      <dgm:prSet/>
      <dgm:spPr/>
      <dgm:t>
        <a:bodyPr/>
        <a:lstStyle/>
        <a:p>
          <a:r>
            <a:rPr lang="fr-FR" dirty="0"/>
            <a:t>Conformité à un standard</a:t>
          </a:r>
        </a:p>
      </dgm:t>
    </dgm:pt>
    <dgm:pt modelId="{370667FF-6E2E-4BE1-9E6C-EF4690137CC1}" type="parTrans" cxnId="{E15CD73B-7687-4A39-B750-7880A225DDEC}">
      <dgm:prSet/>
      <dgm:spPr/>
      <dgm:t>
        <a:bodyPr/>
        <a:lstStyle/>
        <a:p>
          <a:endParaRPr lang="fr-FR"/>
        </a:p>
      </dgm:t>
    </dgm:pt>
    <dgm:pt modelId="{8D6552AB-7648-438B-AD2B-E4FFD7713A52}" type="sibTrans" cxnId="{E15CD73B-7687-4A39-B750-7880A225DDEC}">
      <dgm:prSet/>
      <dgm:spPr/>
      <dgm:t>
        <a:bodyPr/>
        <a:lstStyle/>
        <a:p>
          <a:endParaRPr lang="fr-FR"/>
        </a:p>
      </dgm:t>
    </dgm:pt>
    <dgm:pt modelId="{18A6463F-93D4-407E-999C-75D2B162B605}">
      <dgm:prSet/>
      <dgm:spPr/>
      <dgm:t>
        <a:bodyPr/>
        <a:lstStyle/>
        <a:p>
          <a:r>
            <a:rPr lang="fr-FR" dirty="0"/>
            <a:t>Usage pour </a:t>
          </a:r>
          <a:r>
            <a:rPr lang="fr-FR" i="1" dirty="0" err="1"/>
            <a:t>dependency</a:t>
          </a:r>
          <a:r>
            <a:rPr lang="fr-FR" i="1" dirty="0"/>
            <a:t> trackers</a:t>
          </a:r>
          <a:r>
            <a:rPr lang="fr-FR" dirty="0"/>
            <a:t>, outils </a:t>
          </a:r>
          <a:r>
            <a:rPr lang="fr-FR" i="1" dirty="0" err="1"/>
            <a:t>forensics</a:t>
          </a:r>
          <a:r>
            <a:rPr lang="fr-FR" dirty="0"/>
            <a:t>, auditeurs.</a:t>
          </a:r>
          <a:br>
            <a:rPr lang="fr-FR" dirty="0"/>
          </a:br>
          <a:r>
            <a:rPr lang="fr-FR" dirty="0"/>
            <a:t>Par exemple, on n’est plus adhérent à un outil de SCA (comme IQ Server)</a:t>
          </a:r>
        </a:p>
      </dgm:t>
    </dgm:pt>
    <dgm:pt modelId="{59D9B480-D2F1-4DAB-AC91-13E77C16BFB8}" type="parTrans" cxnId="{335DCFC0-F7CF-497F-9D53-F1FE3958F732}">
      <dgm:prSet/>
      <dgm:spPr/>
      <dgm:t>
        <a:bodyPr/>
        <a:lstStyle/>
        <a:p>
          <a:endParaRPr lang="fr-FR"/>
        </a:p>
      </dgm:t>
    </dgm:pt>
    <dgm:pt modelId="{581C1C1E-0D07-461D-9C05-E1F7561075F1}" type="sibTrans" cxnId="{335DCFC0-F7CF-497F-9D53-F1FE3958F732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6D6A54BF-938B-430D-830B-3B2372D2FAE5}" type="pres">
      <dgm:prSet presAssocID="{04D55273-FF74-47E3-BB6F-82CCB1645F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902A70-97E5-4A47-841F-F149D9646A9D}" type="pres">
      <dgm:prSet presAssocID="{795CDEDC-2370-424E-9F05-2C51D0A2068B}" presName="spacer" presStyleCnt="0"/>
      <dgm:spPr/>
    </dgm:pt>
    <dgm:pt modelId="{E931A464-0FF3-4A17-96DF-F25F7665BE7D}" type="pres">
      <dgm:prSet presAssocID="{CB573284-94EC-4D3B-B946-B08D022DBA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FEE0C1-2EDE-4500-B41B-F509AC843E2E}" type="pres">
      <dgm:prSet presAssocID="{CB573284-94EC-4D3B-B946-B08D022DBA9F}" presName="childText" presStyleLbl="revTx" presStyleIdx="0" presStyleCnt="3" custScaleX="90274">
        <dgm:presLayoutVars>
          <dgm:bulletEnabled val="1"/>
        </dgm:presLayoutVars>
      </dgm:prSet>
      <dgm:spPr/>
    </dgm:pt>
    <dgm:pt modelId="{393DAC10-A791-4935-92A1-E2773644B914}" type="pres">
      <dgm:prSet presAssocID="{84709810-A49D-45D5-BA2B-F6FF7626F6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B6A3A2-7DD9-48E2-89D7-FD60174AA6BD}" type="pres">
      <dgm:prSet presAssocID="{84709810-A49D-45D5-BA2B-F6FF7626F615}" presName="childText" presStyleLbl="revTx" presStyleIdx="1" presStyleCnt="3">
        <dgm:presLayoutVars>
          <dgm:bulletEnabled val="1"/>
        </dgm:presLayoutVars>
      </dgm:prSet>
      <dgm:spPr/>
    </dgm:pt>
    <dgm:pt modelId="{E5F6E1E7-D524-4F9B-9207-64F9E0A0C9B0}" type="pres">
      <dgm:prSet presAssocID="{4D3AADDD-86E2-454C-8300-92340BE930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FA1E0C7-8961-430C-A13E-62664C06F6C6}" type="pres">
      <dgm:prSet presAssocID="{4D3AADDD-86E2-454C-8300-92340BE9304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850A204-844B-46EE-B995-BD72A81AA79A}" srcId="{B9B5058E-0C3F-4AE8-9566-387114A3848E}" destId="{84709810-A49D-45D5-BA2B-F6FF7626F615}" srcOrd="2" destOrd="0" parTransId="{97D64A36-55C1-4D4F-AEA2-41AAEED880CB}" sibTransId="{B0ADC6A3-A40C-40D2-93F3-A76E3A3DD065}"/>
    <dgm:cxn modelId="{8C1A4819-964F-4564-95C4-41080E53BC64}" srcId="{B9B5058E-0C3F-4AE8-9566-387114A3848E}" destId="{4D3AADDD-86E2-454C-8300-92340BE9304C}" srcOrd="3" destOrd="0" parTransId="{9B167119-1074-4A2B-B907-332134CA1E02}" sibTransId="{DA78B825-93B5-4AFB-9408-506D5F8609D7}"/>
    <dgm:cxn modelId="{531D9422-5EEA-4FD8-A82F-A07F7B8D92DC}" type="presOf" srcId="{1AC8BDD4-2377-49DA-A58F-CF211F075CAE}" destId="{B9B6A3A2-7DD9-48E2-89D7-FD60174AA6BD}" srcOrd="0" destOrd="0" presId="urn:microsoft.com/office/officeart/2005/8/layout/vList2"/>
    <dgm:cxn modelId="{672D5E2B-5346-4DC6-B2F8-302172721476}" type="presOf" srcId="{04D55273-FF74-47E3-BB6F-82CCB1645FA5}" destId="{6D6A54BF-938B-430D-830B-3B2372D2FAE5}" srcOrd="0" destOrd="0" presId="urn:microsoft.com/office/officeart/2005/8/layout/vList2"/>
    <dgm:cxn modelId="{2063842C-B9D6-440A-B360-37D5D4F5E619}" type="presOf" srcId="{4D3AADDD-86E2-454C-8300-92340BE9304C}" destId="{E5F6E1E7-D524-4F9B-9207-64F9E0A0C9B0}" srcOrd="0" destOrd="0" presId="urn:microsoft.com/office/officeart/2005/8/layout/vList2"/>
    <dgm:cxn modelId="{E15CD73B-7687-4A39-B750-7880A225DDEC}" srcId="{4D3AADDD-86E2-454C-8300-92340BE9304C}" destId="{A0A4D4B8-6E61-4010-B697-673A4958CBDA}" srcOrd="0" destOrd="0" parTransId="{370667FF-6E2E-4BE1-9E6C-EF4690137CC1}" sibTransId="{8D6552AB-7648-438B-AD2B-E4FFD7713A52}"/>
    <dgm:cxn modelId="{28E76162-2364-4E07-BC6F-86CA4924F773}" type="presOf" srcId="{84709810-A49D-45D5-BA2B-F6FF7626F615}" destId="{393DAC10-A791-4935-92A1-E2773644B914}" srcOrd="0" destOrd="0" presId="urn:microsoft.com/office/officeart/2005/8/layout/vList2"/>
    <dgm:cxn modelId="{CE69D644-D824-4099-A8D9-F9B572B07899}" type="presOf" srcId="{D10E64D8-3EED-4782-AD78-5111F0B5C6EE}" destId="{9EFEE0C1-2EDE-4500-B41B-F509AC843E2E}" srcOrd="0" destOrd="0" presId="urn:microsoft.com/office/officeart/2005/8/layout/vList2"/>
    <dgm:cxn modelId="{BC9A0956-A419-4951-9346-AEB84071FF5A}" type="presOf" srcId="{CB573284-94EC-4D3B-B946-B08D022DBA9F}" destId="{E931A464-0FF3-4A17-96DF-F25F7665BE7D}" srcOrd="0" destOrd="0" presId="urn:microsoft.com/office/officeart/2005/8/layout/vList2"/>
    <dgm:cxn modelId="{80BD4E90-D785-430C-B90A-1149A3C215B5}" type="presOf" srcId="{ECB1593A-1B96-4AE8-B300-B4EE89941A17}" destId="{9EFEE0C1-2EDE-4500-B41B-F509AC843E2E}" srcOrd="0" destOrd="1" presId="urn:microsoft.com/office/officeart/2005/8/layout/vList2"/>
    <dgm:cxn modelId="{91DA61B0-A34C-458C-B860-AFEC0FA0B35D}" srcId="{CB573284-94EC-4D3B-B946-B08D022DBA9F}" destId="{D10E64D8-3EED-4782-AD78-5111F0B5C6EE}" srcOrd="0" destOrd="0" parTransId="{9E40E7D2-ECB0-4115-BE9D-FD518B8F82D3}" sibTransId="{E12E8035-855E-410A-B1CA-BB06D7FB771D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A56688B7-21DE-447A-8D97-F8D1B0624787}" type="presOf" srcId="{18A6463F-93D4-407E-999C-75D2B162B605}" destId="{FFA1E0C7-8961-430C-A13E-62664C06F6C6}" srcOrd="0" destOrd="1" presId="urn:microsoft.com/office/officeart/2005/8/layout/vList2"/>
    <dgm:cxn modelId="{335DCFC0-F7CF-497F-9D53-F1FE3958F732}" srcId="{4D3AADDD-86E2-454C-8300-92340BE9304C}" destId="{18A6463F-93D4-407E-999C-75D2B162B605}" srcOrd="1" destOrd="0" parTransId="{59D9B480-D2F1-4DAB-AC91-13E77C16BFB8}" sibTransId="{581C1C1E-0D07-461D-9C05-E1F7561075F1}"/>
    <dgm:cxn modelId="{4F812AC6-C1C5-4C46-A119-A58F1D83EAB6}" srcId="{B9B5058E-0C3F-4AE8-9566-387114A3848E}" destId="{04D55273-FF74-47E3-BB6F-82CCB1645FA5}" srcOrd="0" destOrd="0" parTransId="{C22FE52A-5BAE-4994-96CE-E526209FA140}" sibTransId="{795CDEDC-2370-424E-9F05-2C51D0A2068B}"/>
    <dgm:cxn modelId="{CCE8A9C7-2C49-495D-9379-8AF705B8784B}" srcId="{CB573284-94EC-4D3B-B946-B08D022DBA9F}" destId="{ECB1593A-1B96-4AE8-B300-B4EE89941A17}" srcOrd="1" destOrd="0" parTransId="{9D3FA8B9-8D11-4688-884E-F17B36015650}" sibTransId="{70990A71-BA96-46EE-AD4F-7BF999AF7A28}"/>
    <dgm:cxn modelId="{528567CF-0ACB-4731-9E82-7E23EE01696E}" type="presOf" srcId="{A0A4D4B8-6E61-4010-B697-673A4958CBDA}" destId="{FFA1E0C7-8961-430C-A13E-62664C06F6C6}" srcOrd="0" destOrd="0" presId="urn:microsoft.com/office/officeart/2005/8/layout/vList2"/>
    <dgm:cxn modelId="{E488C6E8-4F5E-4EC6-9CEA-4AC2AD02F68F}" srcId="{B9B5058E-0C3F-4AE8-9566-387114A3848E}" destId="{CB573284-94EC-4D3B-B946-B08D022DBA9F}" srcOrd="1" destOrd="0" parTransId="{FA0BA0A4-3939-466B-85EA-D2974A0565DD}" sibTransId="{05EFE775-B2DC-4A31-AD68-C2E835C9A731}"/>
    <dgm:cxn modelId="{4EDB3AFD-87F3-40E7-8DBA-78F182BC0C03}" srcId="{84709810-A49D-45D5-BA2B-F6FF7626F615}" destId="{1AC8BDD4-2377-49DA-A58F-CF211F075CAE}" srcOrd="0" destOrd="0" parTransId="{DE9BED59-E6AB-455C-8705-8F50C6E7E00A}" sibTransId="{D9739F23-68B1-4EF2-A758-0814858D96B5}"/>
    <dgm:cxn modelId="{DEA47225-4428-43AB-90E3-52C144D365EE}" type="presParOf" srcId="{0F95E700-42FF-4985-A5C6-85BF8D3D2B44}" destId="{6D6A54BF-938B-430D-830B-3B2372D2FAE5}" srcOrd="0" destOrd="0" presId="urn:microsoft.com/office/officeart/2005/8/layout/vList2"/>
    <dgm:cxn modelId="{E3ECA405-1D67-499E-8899-475D104B3434}" type="presParOf" srcId="{0F95E700-42FF-4985-A5C6-85BF8D3D2B44}" destId="{87902A70-97E5-4A47-841F-F149D9646A9D}" srcOrd="1" destOrd="0" presId="urn:microsoft.com/office/officeart/2005/8/layout/vList2"/>
    <dgm:cxn modelId="{49052877-8AB2-4612-AF91-ECC7A81B83A9}" type="presParOf" srcId="{0F95E700-42FF-4985-A5C6-85BF8D3D2B44}" destId="{E931A464-0FF3-4A17-96DF-F25F7665BE7D}" srcOrd="2" destOrd="0" presId="urn:microsoft.com/office/officeart/2005/8/layout/vList2"/>
    <dgm:cxn modelId="{DBF5D730-3B1D-4904-95CE-E69E04B6C4E7}" type="presParOf" srcId="{0F95E700-42FF-4985-A5C6-85BF8D3D2B44}" destId="{9EFEE0C1-2EDE-4500-B41B-F509AC843E2E}" srcOrd="3" destOrd="0" presId="urn:microsoft.com/office/officeart/2005/8/layout/vList2"/>
    <dgm:cxn modelId="{37DE0FE7-839A-4813-B46D-7ECC055762BB}" type="presParOf" srcId="{0F95E700-42FF-4985-A5C6-85BF8D3D2B44}" destId="{393DAC10-A791-4935-92A1-E2773644B914}" srcOrd="4" destOrd="0" presId="urn:microsoft.com/office/officeart/2005/8/layout/vList2"/>
    <dgm:cxn modelId="{567E0C9F-C4F9-47B3-A31C-B82582DCEB19}" type="presParOf" srcId="{0F95E700-42FF-4985-A5C6-85BF8D3D2B44}" destId="{B9B6A3A2-7DD9-48E2-89D7-FD60174AA6BD}" srcOrd="5" destOrd="0" presId="urn:microsoft.com/office/officeart/2005/8/layout/vList2"/>
    <dgm:cxn modelId="{18C8A5DA-BB76-4C12-A92B-E5C8986C61CE}" type="presParOf" srcId="{0F95E700-42FF-4985-A5C6-85BF8D3D2B44}" destId="{E5F6E1E7-D524-4F9B-9207-64F9E0A0C9B0}" srcOrd="6" destOrd="0" presId="urn:microsoft.com/office/officeart/2005/8/layout/vList2"/>
    <dgm:cxn modelId="{4BB97BE0-C8E7-4251-BABC-B3585938220C}" type="presParOf" srcId="{0F95E700-42FF-4985-A5C6-85BF8D3D2B44}" destId="{FFA1E0C7-8961-430C-A13E-62664C06F6C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21262-08BF-45B1-B1D0-A82D87A24BFA}">
      <dsp:nvSpPr>
        <dsp:cNvPr id="0" name=""/>
        <dsp:cNvSpPr/>
      </dsp:nvSpPr>
      <dsp:spPr>
        <a:xfrm>
          <a:off x="0" y="22259"/>
          <a:ext cx="7379629" cy="15840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DCEA3-B825-4818-A0A7-CB3DD239549A}">
      <dsp:nvSpPr>
        <dsp:cNvPr id="0" name=""/>
        <dsp:cNvSpPr/>
      </dsp:nvSpPr>
      <dsp:spPr>
        <a:xfrm>
          <a:off x="5098765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SBOM</a:t>
          </a:r>
        </a:p>
      </dsp:txBody>
      <dsp:txXfrm>
        <a:off x="5098765" y="418259"/>
        <a:ext cx="1873733" cy="792000"/>
      </dsp:txXfrm>
    </dsp:sp>
    <dsp:sp modelId="{8A50F6D0-8C46-488A-BF64-5644D62AE91E}">
      <dsp:nvSpPr>
        <dsp:cNvPr id="0" name=""/>
        <dsp:cNvSpPr/>
      </dsp:nvSpPr>
      <dsp:spPr>
        <a:xfrm>
          <a:off x="2850284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SCA</a:t>
          </a:r>
        </a:p>
      </dsp:txBody>
      <dsp:txXfrm>
        <a:off x="2850284" y="418259"/>
        <a:ext cx="1873733" cy="792000"/>
      </dsp:txXfrm>
    </dsp:sp>
    <dsp:sp modelId="{687598FC-0DC4-4991-83D1-069381AAD50F}">
      <dsp:nvSpPr>
        <dsp:cNvPr id="0" name=""/>
        <dsp:cNvSpPr/>
      </dsp:nvSpPr>
      <dsp:spPr>
        <a:xfrm>
          <a:off x="601803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>
              <a:solidFill>
                <a:schemeClr val="bg1"/>
              </a:solidFill>
            </a:rPr>
            <a:t>AppSec</a:t>
          </a:r>
          <a:endParaRPr lang="fr-FR" sz="2200" kern="1200" dirty="0">
            <a:solidFill>
              <a:schemeClr val="bg1"/>
            </a:solidFill>
          </a:endParaRPr>
        </a:p>
      </dsp:txBody>
      <dsp:txXfrm>
        <a:off x="601803" y="418259"/>
        <a:ext cx="1873733" cy="79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51DB6-D61B-476D-8B35-ED4BD303BDF3}">
      <dsp:nvSpPr>
        <dsp:cNvPr id="0" name=""/>
        <dsp:cNvSpPr/>
      </dsp:nvSpPr>
      <dsp:spPr>
        <a:xfrm>
          <a:off x="0" y="10041"/>
          <a:ext cx="9360000" cy="79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Avoir une vision globale des vulnérabilités </a:t>
          </a:r>
          <a:r>
            <a:rPr lang="fr-FR" sz="2000" i="1" kern="1200" dirty="0"/>
            <a:t>Software Composition </a:t>
          </a:r>
          <a:r>
            <a:rPr lang="fr-FR" sz="2000" i="1" kern="1200" dirty="0" err="1"/>
            <a:t>Analysis</a:t>
          </a:r>
          <a:r>
            <a:rPr lang="fr-FR" sz="2000" kern="1200" dirty="0"/>
            <a:t> (SCA) en production</a:t>
          </a:r>
        </a:p>
      </dsp:txBody>
      <dsp:txXfrm>
        <a:off x="38838" y="48879"/>
        <a:ext cx="9282324" cy="717924"/>
      </dsp:txXfrm>
    </dsp:sp>
    <dsp:sp modelId="{EC75A886-E76A-4C78-9B8B-1CFBA4360E34}">
      <dsp:nvSpPr>
        <dsp:cNvPr id="0" name=""/>
        <dsp:cNvSpPr/>
      </dsp:nvSpPr>
      <dsp:spPr>
        <a:xfrm>
          <a:off x="0" y="863242"/>
          <a:ext cx="9360000" cy="79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 cas de nouvelle CVE (type </a:t>
          </a:r>
          <a:r>
            <a:rPr lang="fr-FR" sz="2000" kern="1200" dirty="0">
              <a:hlinkClick xmlns:r="http://schemas.openxmlformats.org/officeDocument/2006/relationships" r:id="rId1"/>
            </a:rPr>
            <a:t>log4shell</a:t>
          </a:r>
          <a:r>
            <a:rPr lang="fr-FR" sz="2000" kern="1200" dirty="0"/>
            <a:t>, </a:t>
          </a:r>
          <a:r>
            <a:rPr lang="fr-FR" sz="2000" kern="1200" dirty="0">
              <a:hlinkClick xmlns:r="http://schemas.openxmlformats.org/officeDocument/2006/relationships" r:id="rId2"/>
            </a:rPr>
            <a:t>Tomcat RCE</a:t>
          </a:r>
          <a:r>
            <a:rPr lang="fr-FR" sz="2000" kern="1200" dirty="0"/>
            <a:t>…), identifier rapidement les applications vulnérables en production</a:t>
          </a:r>
        </a:p>
      </dsp:txBody>
      <dsp:txXfrm>
        <a:off x="38838" y="902080"/>
        <a:ext cx="9282324" cy="717924"/>
      </dsp:txXfrm>
    </dsp:sp>
    <dsp:sp modelId="{D630A988-8AD4-41D0-9DB5-D3067E3D7486}">
      <dsp:nvSpPr>
        <dsp:cNvPr id="0" name=""/>
        <dsp:cNvSpPr/>
      </dsp:nvSpPr>
      <dsp:spPr>
        <a:xfrm>
          <a:off x="0" y="1658842"/>
          <a:ext cx="93600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 dirty="0"/>
            <a:t>Attention : un scan SCA est fait sur le dernier tag de release. Cf les cas où il n’est pas déployé en prod.</a:t>
          </a:r>
        </a:p>
      </dsp:txBody>
      <dsp:txXfrm>
        <a:off x="0" y="1658842"/>
        <a:ext cx="9360000" cy="49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A54BF-938B-430D-830B-3B2372D2FAE5}">
      <dsp:nvSpPr>
        <dsp:cNvPr id="0" name=""/>
        <dsp:cNvSpPr/>
      </dsp:nvSpPr>
      <dsp:spPr>
        <a:xfrm>
          <a:off x="0" y="19790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Conserver un inventaire + un historique auditable du SCA en production </a:t>
          </a:r>
        </a:p>
      </dsp:txBody>
      <dsp:txXfrm>
        <a:off x="22246" y="220148"/>
        <a:ext cx="9315508" cy="411223"/>
      </dsp:txXfrm>
    </dsp:sp>
    <dsp:sp modelId="{E931A464-0FF3-4A17-96DF-F25F7665BE7D}">
      <dsp:nvSpPr>
        <dsp:cNvPr id="0" name=""/>
        <dsp:cNvSpPr/>
      </dsp:nvSpPr>
      <dsp:spPr>
        <a:xfrm>
          <a:off x="0" y="708337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hlinkClick xmlns:r="http://schemas.openxmlformats.org/officeDocument/2006/relationships" r:id="rId1"/>
            </a:rPr>
            <a:t>Cyber </a:t>
          </a:r>
          <a:r>
            <a:rPr lang="fr-FR" sz="1700" kern="1200" dirty="0" err="1">
              <a:hlinkClick xmlns:r="http://schemas.openxmlformats.org/officeDocument/2006/relationships" r:id="rId1"/>
            </a:rPr>
            <a:t>Resilience</a:t>
          </a:r>
          <a:r>
            <a:rPr lang="fr-FR" sz="1700" kern="1200" dirty="0">
              <a:hlinkClick xmlns:r="http://schemas.openxmlformats.org/officeDocument/2006/relationships" r:id="rId1"/>
            </a:rPr>
            <a:t> </a:t>
          </a:r>
          <a:r>
            <a:rPr lang="fr-FR" sz="1700" kern="1200" dirty="0" err="1">
              <a:hlinkClick xmlns:r="http://schemas.openxmlformats.org/officeDocument/2006/relationships" r:id="rId1"/>
            </a:rPr>
            <a:t>Act</a:t>
          </a:r>
          <a:endParaRPr lang="fr-FR" sz="1700" kern="1200" dirty="0"/>
        </a:p>
      </dsp:txBody>
      <dsp:txXfrm>
        <a:off x="22246" y="730583"/>
        <a:ext cx="9315508" cy="411223"/>
      </dsp:txXfrm>
    </dsp:sp>
    <dsp:sp modelId="{9EFEE0C1-2EDE-4500-B41B-F509AC843E2E}">
      <dsp:nvSpPr>
        <dsp:cNvPr id="0" name=""/>
        <dsp:cNvSpPr/>
      </dsp:nvSpPr>
      <dsp:spPr>
        <a:xfrm>
          <a:off x="455176" y="1164052"/>
          <a:ext cx="8449646" cy="1376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sz="1300" kern="1200" dirty="0"/>
          </a:br>
          <a:r>
            <a:rPr lang="en-US" sz="1300" kern="1200" dirty="0"/>
            <a:t>(77)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“[…] market surveillance authorities may request manufacturers of such categories of products with digital elements to provide the relevant software bills of materials”</a:t>
          </a:r>
          <a:br>
            <a:rPr lang="fr-FR" sz="1300" kern="1200" dirty="0"/>
          </a:br>
          <a:r>
            <a:rPr lang="fr-FR" sz="1300" kern="1200" dirty="0"/>
            <a:t>Article 13. 25.</a:t>
          </a:r>
        </a:p>
      </dsp:txBody>
      <dsp:txXfrm>
        <a:off x="455176" y="1164052"/>
        <a:ext cx="8449646" cy="1376549"/>
      </dsp:txXfrm>
    </dsp:sp>
    <dsp:sp modelId="{393DAC10-A791-4935-92A1-E2773644B914}">
      <dsp:nvSpPr>
        <dsp:cNvPr id="0" name=""/>
        <dsp:cNvSpPr/>
      </dsp:nvSpPr>
      <dsp:spPr>
        <a:xfrm>
          <a:off x="0" y="254060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PCI DSS v4.0</a:t>
          </a:r>
        </a:p>
      </dsp:txBody>
      <dsp:txXfrm>
        <a:off x="22246" y="2562848"/>
        <a:ext cx="9315508" cy="411223"/>
      </dsp:txXfrm>
    </dsp:sp>
    <dsp:sp modelId="{B9B6A3A2-7DD9-48E2-89D7-FD60174AA6BD}">
      <dsp:nvSpPr>
        <dsp:cNvPr id="0" name=""/>
        <dsp:cNvSpPr/>
      </dsp:nvSpPr>
      <dsp:spPr>
        <a:xfrm>
          <a:off x="0" y="2996317"/>
          <a:ext cx="9360000" cy="88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sz="1300" kern="1200" dirty="0"/>
          </a:br>
          <a:r>
            <a:rPr lang="fr-FR" sz="1300" kern="1200" dirty="0"/>
            <a:t>Section 6.3.2</a:t>
          </a:r>
        </a:p>
      </dsp:txBody>
      <dsp:txXfrm>
        <a:off x="0" y="2996317"/>
        <a:ext cx="9360000" cy="884924"/>
      </dsp:txXfrm>
    </dsp:sp>
    <dsp:sp modelId="{E5F6E1E7-D524-4F9B-9207-64F9E0A0C9B0}">
      <dsp:nvSpPr>
        <dsp:cNvPr id="0" name=""/>
        <dsp:cNvSpPr/>
      </dsp:nvSpPr>
      <dsp:spPr>
        <a:xfrm>
          <a:off x="0" y="388124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Portabilité et </a:t>
          </a:r>
          <a:r>
            <a:rPr lang="fr-FR" sz="1700" kern="1200" dirty="0" err="1"/>
            <a:t>downstream</a:t>
          </a:r>
          <a:r>
            <a:rPr lang="fr-FR" sz="1700" kern="1200" dirty="0"/>
            <a:t> use</a:t>
          </a:r>
        </a:p>
      </dsp:txBody>
      <dsp:txXfrm>
        <a:off x="22246" y="3903488"/>
        <a:ext cx="9315508" cy="411223"/>
      </dsp:txXfrm>
    </dsp:sp>
    <dsp:sp modelId="{FFA1E0C7-8961-430C-A13E-62664C06F6C6}">
      <dsp:nvSpPr>
        <dsp:cNvPr id="0" name=""/>
        <dsp:cNvSpPr/>
      </dsp:nvSpPr>
      <dsp:spPr>
        <a:xfrm>
          <a:off x="0" y="4336957"/>
          <a:ext cx="9360000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Conformité à un standard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Usage pour </a:t>
          </a:r>
          <a:r>
            <a:rPr lang="fr-FR" sz="1300" i="1" kern="1200" dirty="0" err="1"/>
            <a:t>dependency</a:t>
          </a:r>
          <a:r>
            <a:rPr lang="fr-FR" sz="1300" i="1" kern="1200" dirty="0"/>
            <a:t> trackers</a:t>
          </a:r>
          <a:r>
            <a:rPr lang="fr-FR" sz="1300" kern="1200" dirty="0"/>
            <a:t>, outils </a:t>
          </a:r>
          <a:r>
            <a:rPr lang="fr-FR" sz="1300" i="1" kern="1200" dirty="0" err="1"/>
            <a:t>forensics</a:t>
          </a:r>
          <a:r>
            <a:rPr lang="fr-FR" sz="1300" kern="1200" dirty="0"/>
            <a:t>, auditeurs.</a:t>
          </a:r>
          <a:br>
            <a:rPr lang="fr-FR" sz="1300" kern="1200" dirty="0"/>
          </a:br>
          <a:r>
            <a:rPr lang="fr-FR" sz="1300" kern="1200" dirty="0"/>
            <a:t>Par exemple, on n’est plus adhérent à un outil de SCA (comme IQ Server)</a:t>
          </a:r>
        </a:p>
      </dsp:txBody>
      <dsp:txXfrm>
        <a:off x="0" y="4336957"/>
        <a:ext cx="9360000" cy="727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1875-1732-4D3A-AE0A-02125039605F}" type="datetimeFigureOut">
              <a:rPr lang="fr-FR" smtClean="0"/>
              <a:t>18/06/2025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DA131-B735-44C6-A8EE-C3B7836E79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66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"</a:t>
            </a:r>
            <a:r>
              <a:rPr lang="fr-FR" dirty="0" err="1"/>
              <a:t>AppSec</a:t>
            </a:r>
            <a:r>
              <a:rPr lang="fr-FR" dirty="0"/>
              <a:t> SBOM"</a:t>
            </a:r>
          </a:p>
          <a:p>
            <a:r>
              <a:rPr lang="fr-FR" dirty="0"/>
              <a:t>    </a:t>
            </a:r>
            <a:r>
              <a:rPr lang="fr-FR" dirty="0" err="1"/>
              <a:t>AppSec</a:t>
            </a:r>
            <a:endParaRPr lang="fr-FR" dirty="0"/>
          </a:p>
          <a:p>
            <a:r>
              <a:rPr lang="fr-FR" dirty="0"/>
              <a:t>        Sécurité applicative</a:t>
            </a:r>
          </a:p>
          <a:p>
            <a:r>
              <a:rPr lang="fr-FR" dirty="0"/>
              <a:t>        Domaine de la cybersécurité</a:t>
            </a:r>
          </a:p>
          <a:p>
            <a:r>
              <a:rPr lang="fr-FR" dirty="0"/>
              <a:t>        Le métier : </a:t>
            </a:r>
            <a:r>
              <a:rPr lang="fr-FR" dirty="0" err="1"/>
              <a:t>cf</a:t>
            </a:r>
            <a:r>
              <a:rPr lang="fr-FR" dirty="0"/>
              <a:t> Open Worldwide Application Security Project</a:t>
            </a:r>
          </a:p>
          <a:p>
            <a:r>
              <a:rPr lang="fr-FR" dirty="0"/>
              <a:t>            Les top 10</a:t>
            </a:r>
          </a:p>
          <a:p>
            <a:r>
              <a:rPr lang="fr-FR" dirty="0"/>
              <a:t>                https://owasp.org/www-project-top-ten/</a:t>
            </a:r>
          </a:p>
          <a:p>
            <a:r>
              <a:rPr lang="fr-FR" dirty="0"/>
              <a:t>                https://owasp.org/API-Security/editions/2023/en/0x11-t10/</a:t>
            </a:r>
          </a:p>
          <a:p>
            <a:r>
              <a:rPr lang="fr-FR" dirty="0"/>
              <a:t>                https://owasp.org/www-project-mobile-top-10/</a:t>
            </a:r>
          </a:p>
          <a:p>
            <a:r>
              <a:rPr lang="fr-FR" dirty="0"/>
              <a:t>            Projets</a:t>
            </a:r>
          </a:p>
          <a:p>
            <a:r>
              <a:rPr lang="fr-FR" dirty="0"/>
              <a:t>                Secure headers</a:t>
            </a:r>
          </a:p>
          <a:p>
            <a:r>
              <a:rPr lang="fr-FR" dirty="0"/>
              <a:t>                    https://owasp.org/www-project-secure-headers/</a:t>
            </a:r>
          </a:p>
          <a:p>
            <a:r>
              <a:rPr lang="fr-FR" dirty="0"/>
              <a:t>            Méthodologie</a:t>
            </a:r>
          </a:p>
          <a:p>
            <a:r>
              <a:rPr lang="fr-FR" dirty="0"/>
              <a:t>                Revue de code sécurité</a:t>
            </a:r>
          </a:p>
          <a:p>
            <a:r>
              <a:rPr lang="fr-FR" dirty="0"/>
              <a:t>                    https://owasp.org/www-project-code-review-guide/</a:t>
            </a:r>
          </a:p>
          <a:p>
            <a:r>
              <a:rPr lang="fr-FR" dirty="0"/>
              <a:t>                </a:t>
            </a:r>
            <a:r>
              <a:rPr lang="fr-FR" dirty="0" err="1"/>
              <a:t>Threat</a:t>
            </a:r>
            <a:r>
              <a:rPr lang="fr-FR" dirty="0"/>
              <a:t> modeling</a:t>
            </a:r>
          </a:p>
          <a:p>
            <a:r>
              <a:rPr lang="fr-FR" dirty="0"/>
              <a:t>                    https://owasp.org/www-community/Threat_Modeling_Process</a:t>
            </a:r>
          </a:p>
          <a:p>
            <a:r>
              <a:rPr lang="fr-FR" dirty="0"/>
              <a:t>                    https://cheatsheetseries.owasp.org/cheatsheets/Threat_Modeling_Cheat_Sheet.html</a:t>
            </a:r>
          </a:p>
          <a:p>
            <a:r>
              <a:rPr lang="fr-FR" dirty="0"/>
              <a:t>            Modèles de maturité</a:t>
            </a:r>
          </a:p>
          <a:p>
            <a:r>
              <a:rPr lang="fr-FR" dirty="0"/>
              <a:t>                Cycle de développement sécurisé</a:t>
            </a:r>
          </a:p>
          <a:p>
            <a:r>
              <a:rPr lang="fr-FR" dirty="0"/>
              <a:t>                    https://owasp.org/www-project-samm/</a:t>
            </a:r>
          </a:p>
          <a:p>
            <a:r>
              <a:rPr lang="fr-FR" dirty="0"/>
              <a:t>                </a:t>
            </a:r>
            <a:r>
              <a:rPr lang="fr-FR" dirty="0" err="1"/>
              <a:t>DevSecOps</a:t>
            </a:r>
            <a:endParaRPr lang="fr-FR" dirty="0"/>
          </a:p>
          <a:p>
            <a:r>
              <a:rPr lang="fr-FR" dirty="0"/>
              <a:t>                    https://owasp.org/www-project-devsecops-maturity-model/</a:t>
            </a:r>
          </a:p>
          <a:p>
            <a:r>
              <a:rPr lang="fr-FR" dirty="0"/>
              <a:t>            Outils</a:t>
            </a:r>
          </a:p>
          <a:p>
            <a:r>
              <a:rPr lang="fr-FR" dirty="0"/>
              <a:t>                https://owasp.org/www-community/Source_Code_Analysis_Tools</a:t>
            </a:r>
          </a:p>
          <a:p>
            <a:r>
              <a:rPr lang="fr-FR" dirty="0"/>
              <a:t>                https://owasp.org/www-project-threat-dragon/</a:t>
            </a:r>
          </a:p>
          <a:p>
            <a:r>
              <a:rPr lang="fr-FR" dirty="0"/>
              <a:t>    SBOM</a:t>
            </a:r>
          </a:p>
          <a:p>
            <a:r>
              <a:rPr lang="fr-FR" dirty="0"/>
              <a:t>        </a:t>
            </a:r>
            <a:r>
              <a:rPr lang="fr-FR" dirty="0" err="1"/>
              <a:t>AppSec</a:t>
            </a:r>
            <a:r>
              <a:rPr lang="fr-FR" dirty="0"/>
              <a:t> &gt; Application Composition (SCA) &gt; SBOM</a:t>
            </a:r>
          </a:p>
          <a:p>
            <a:r>
              <a:rPr lang="fr-FR" dirty="0"/>
              <a:t>            SCA : process permanent de détection et d'analyse des vulnérabilités</a:t>
            </a:r>
          </a:p>
          <a:p>
            <a:r>
              <a:rPr lang="fr-FR" dirty="0"/>
              <a:t>            SBOM : fichier d'inventaire statique des dépendances pour un livrable</a:t>
            </a:r>
          </a:p>
          <a:p>
            <a:r>
              <a:rPr lang="fr-FR" dirty="0"/>
              <a:t>            On peut faire du SCA sans générer de SBOM</a:t>
            </a:r>
          </a:p>
          <a:p>
            <a:r>
              <a:rPr lang="fr-FR" dirty="0"/>
              <a:t>           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50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 : culture d’entreprise qui vise à faire collaborer les </a:t>
            </a:r>
            <a:r>
              <a:rPr lang="fr-FR" dirty="0" err="1"/>
              <a:t>dév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La sécurité, le Machine Learning, l’optimisation financière sont des métiers.</a:t>
            </a:r>
          </a:p>
          <a:p>
            <a:r>
              <a:rPr lang="fr-FR" dirty="0"/>
              <a:t>On peut ajouter tout ce qu’on veut. Par exemple si on souhaite que la </a:t>
            </a:r>
            <a:r>
              <a:rPr lang="fr-FR" dirty="0" err="1"/>
              <a:t>toolchain</a:t>
            </a:r>
            <a:r>
              <a:rPr lang="fr-FR" dirty="0"/>
              <a:t> (Forge logicielle) soit optimisée (performances), on fait du </a:t>
            </a:r>
            <a:r>
              <a:rPr lang="fr-FR" dirty="0" err="1"/>
              <a:t>DevPerfOps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1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Retenir 1 chose : « </a:t>
            </a:r>
            <a:r>
              <a:rPr lang="fr-FR" dirty="0" err="1"/>
              <a:t>DevSecOps</a:t>
            </a:r>
            <a:r>
              <a:rPr lang="fr-FR" dirty="0"/>
              <a:t> » controversé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gens sérieux parlent de sécurité applicative</a:t>
            </a:r>
          </a:p>
          <a:p>
            <a:r>
              <a:rPr lang="fr-FR" dirty="0"/>
              <a:t>La sécurité applicative inclut la sécurisation dans le cycle de vie du développement logiciel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8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3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Besoins SCA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2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29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https://docs.dependencytrack.org/</a:t>
            </a:r>
            <a:r>
              <a:rPr lang="fr-FR" dirty="0" err="1"/>
              <a:t>getting-started</a:t>
            </a:r>
            <a:r>
              <a:rPr lang="fr-FR" dirty="0"/>
              <a:t>/</a:t>
            </a:r>
            <a:r>
              <a:rPr lang="fr-FR" dirty="0" err="1"/>
              <a:t>deploy</a:t>
            </a:r>
            <a:r>
              <a:rPr lang="fr-FR" dirty="0"/>
              <a:t>-docker/#quickstart-manual-exécution</a:t>
            </a:r>
          </a:p>
          <a:p>
            <a:endParaRPr lang="fr-FR" dirty="0"/>
          </a:p>
          <a:p>
            <a:r>
              <a:rPr lang="fr-FR" dirty="0"/>
              <a:t>https://docs.dependencytrack.org/getting-started/initial-startup/</a:t>
            </a:r>
          </a:p>
          <a:p>
            <a:endParaRPr lang="fr-FR" dirty="0"/>
          </a:p>
          <a:p>
            <a:r>
              <a:rPr lang="en-US" dirty="0"/>
              <a:t>docker container run -d -m 8192m -p 8080:8080 --name dependency-track -v dependency-track:/data </a:t>
            </a:r>
            <a:r>
              <a:rPr lang="en-US" dirty="0" err="1"/>
              <a:t>dependencytrack</a:t>
            </a:r>
            <a:r>
              <a:rPr lang="en-US" dirty="0"/>
              <a:t>/bundled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container </a:t>
            </a:r>
            <a:r>
              <a:rPr lang="fr-FR" dirty="0" err="1"/>
              <a:t>ps</a:t>
            </a:r>
            <a:r>
              <a:rPr lang="fr-FR" dirty="0"/>
              <a:t> –a</a:t>
            </a:r>
          </a:p>
          <a:p>
            <a:r>
              <a:rPr lang="fr-FR" dirty="0"/>
              <a:t>docker container start </a:t>
            </a:r>
            <a:r>
              <a:rPr lang="fr-FR" dirty="0" err="1"/>
              <a:t>dependency-track</a:t>
            </a:r>
            <a:endParaRPr lang="fr-FR" dirty="0"/>
          </a:p>
          <a:p>
            <a:r>
              <a:rPr lang="en-US" dirty="0"/>
              <a:t>docker container logs --follow dependency-track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https://gitlab.com/groups/sbom-demo/-/settings/ci_cd#ci-variables</a:t>
            </a:r>
          </a:p>
          <a:p>
            <a:r>
              <a:rPr lang="fr-FR" dirty="0"/>
              <a:t>http://138.68.93.168:8080/admin/accessManagement/teams</a:t>
            </a:r>
          </a:p>
          <a:p>
            <a:r>
              <a:rPr lang="fr-FR" dirty="0"/>
              <a:t>Ajouter une API key dans la Team Automation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73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5D8B98-67E2-3308-CD7E-BA5A38F77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248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maniacrm.sharepoint.com/sites/CAT-SECURITE/Documents/Forms/AllItems.aspx?id=%2Fsites%2FCAT%2DSECURITE%2FDocuments%2F60%20%2D%20Veille%2F20%20%2D%20Veille%20m%C3%A9thodologique%2FApplication%5FSecurity%5FProgram%5FHandbook%2Epdf&amp;parent=%2Fsites%2FCAT%2DSECURITE%2FDocuments%2F60%20%2D%20Veille%2F20%20%2D%20Veille%20m%C3%A9thodologiqu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Relationship Id="rId9" Type="http://schemas.openxmlformats.org/officeDocument/2006/relationships/hyperlink" Target="https://owasp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vd.nist.gov/vuln/detail/cve-2021-4422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aw.githubusercontent.com/avergnaud/meetup-sboms/refs/heads/main/application-bom.js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usconnect.io/articles/spdx-cyclonedx-or-swid-navigating-the-sbom-standard-landscape" TargetMode="External"/><Relationship Id="rId2" Type="http://schemas.openxmlformats.org/officeDocument/2006/relationships/hyperlink" Target="https://scvs.owasp.org/bom-maturity-model/" TargetMode="External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5" Type="http://schemas.openxmlformats.org/officeDocument/2006/relationships/image" Target="../media/image34.png"/><Relationship Id="rId4" Type="http://schemas.openxmlformats.org/officeDocument/2006/relationships/hyperlink" Target="https://worklifenotes.com/2025/01/21/why-we-chose-cyclonedx-over-spdx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jfrog.com/learn/sdlc/sb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devoxx.fr/agenda-2025/talk/vol-au-dessus-d-un-nid-de-vulnerabilites/" TargetMode="Externa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dependency-track-export/-/raw/main/webgoat-export.xlsx?ref_type=heads" TargetMode="External"/><Relationship Id="rId2" Type="http://schemas.openxmlformats.org/officeDocument/2006/relationships/hyperlink" Target="https://gitlab.com/sbom-demo/webgoat/-/blob/main/.gitlab-ci.yml?ref_type=head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spring-hello" TargetMode="External"/><Relationship Id="rId2" Type="http://schemas.openxmlformats.org/officeDocument/2006/relationships/hyperlink" Target="https://github.com/CycloneDX/cdxge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gitlab.com/sbom-demo/dependency-track-export/-/raw/main/spring_hello-export.xlsx?ref_type=head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lifenotes.com/2025/01/14/why-a-single-sbom-is-never-enough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dash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api/openapi.json" TargetMode="External"/><Relationship Id="rId2" Type="http://schemas.openxmlformats.org/officeDocument/2006/relationships/hyperlink" Target="https://docs.dependencytrack.org/integrations/rest-api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/dependency-track-expor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onedx.org/capabilities/obom/" TargetMode="External"/><Relationship Id="rId2" Type="http://schemas.openxmlformats.org/officeDocument/2006/relationships/hyperlink" Target="https://fossa.com/blog/sbom-examples-explaine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yclonedx.org/capabilities/cbom/" TargetMode="External"/><Relationship Id="rId5" Type="http://schemas.openxmlformats.org/officeDocument/2006/relationships/hyperlink" Target="https://cyclonedx.org/tool-center/" TargetMode="External"/><Relationship Id="rId4" Type="http://schemas.openxmlformats.org/officeDocument/2006/relationships/hyperlink" Target="https://cyclonedx.org/specification/overview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yclonedx.github.io/cdxgen/#/" TargetMode="External"/><Relationship Id="rId3" Type="http://schemas.openxmlformats.org/officeDocument/2006/relationships/hyperlink" Target="https://github.com/dlucasd/vol-au-dessus-d-un-nid-de-vulnerabilites" TargetMode="External"/><Relationship Id="rId7" Type="http://schemas.openxmlformats.org/officeDocument/2006/relationships/hyperlink" Target="https://cyclonedx.org/" TargetMode="External"/><Relationship Id="rId2" Type="http://schemas.openxmlformats.org/officeDocument/2006/relationships/hyperlink" Target="https://www.devoxx.fr/agenda-2025/talk/vol-au-dessus-d-un-nid-de-vulnerabilit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exusconnect.io/articles/spdx-cyclonedx-or-swid-navigating-the-sbom-standard-landscape" TargetMode="External"/><Relationship Id="rId11" Type="http://schemas.openxmlformats.org/officeDocument/2006/relationships/hyperlink" Target="https://dependencytrack.org/" TargetMode="External"/><Relationship Id="rId5" Type="http://schemas.openxmlformats.org/officeDocument/2006/relationships/hyperlink" Target="https://worklifenotes.com/2025/01/21/why-we-chose-cyclonedx-over-spdx/" TargetMode="External"/><Relationship Id="rId10" Type="http://schemas.openxmlformats.org/officeDocument/2006/relationships/hyperlink" Target="https://owasp.org/www-project-dependency-track/" TargetMode="External"/><Relationship Id="rId4" Type="http://schemas.openxmlformats.org/officeDocument/2006/relationships/hyperlink" Target="https://worklifenotes.com/2025/01/14/why-a-single-sbom-is-never-enough/" TargetMode="External"/><Relationship Id="rId9" Type="http://schemas.openxmlformats.org/officeDocument/2006/relationships/hyperlink" Target="https://github.com/CycloneDX/cyclonedx-cl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032449" y="2939626"/>
            <a:ext cx="7283497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 algn="r"/>
            <a:r>
              <a:rPr lang="fr-FR" sz="4800" b="1" dirty="0">
                <a:latin typeface="+mj-lt"/>
              </a:rPr>
              <a:t>Meetup</a:t>
            </a:r>
            <a:br>
              <a:rPr lang="fr-FR" sz="4800" b="1" dirty="0">
                <a:latin typeface="+mj-lt"/>
              </a:rPr>
            </a:br>
            <a:r>
              <a:rPr lang="fr-FR" sz="4800" b="1" dirty="0" err="1">
                <a:latin typeface="+mj-lt"/>
              </a:rPr>
              <a:t>AppSec</a:t>
            </a:r>
            <a:r>
              <a:rPr lang="fr-FR" sz="4800" b="1" dirty="0">
                <a:latin typeface="+mj-lt"/>
              </a:rPr>
              <a:t> SBOM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846345" y="4947929"/>
            <a:ext cx="3124368" cy="7386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/>
              <a:t>19 juin 2025</a:t>
            </a:r>
          </a:p>
        </p:txBody>
      </p: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5A9BD-8B67-70E9-BC5A-D37D26E9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6FDDD4-E0CC-C12A-BE8D-D33C84E5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64" y="2467010"/>
            <a:ext cx="2798197" cy="3517990"/>
          </a:xfrm>
          <a:prstGeom prst="rect">
            <a:avLst/>
          </a:prstGeom>
        </p:spPr>
      </p:pic>
      <p:pic>
        <p:nvPicPr>
          <p:cNvPr id="7" name="Image 6" descr="Une image contenant texte, Police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4718A5AD-8AB4-3AD6-4BC9-8B08B8EA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934550"/>
            <a:ext cx="2183364" cy="2183364"/>
          </a:xfrm>
          <a:prstGeom prst="rect">
            <a:avLst/>
          </a:prstGeom>
        </p:spPr>
      </p:pic>
      <p:pic>
        <p:nvPicPr>
          <p:cNvPr id="9" name="Image 8" descr="Une image contenant texte, oiseau, Oiseau de proie, faucon&#10;&#10;Description générée automatiquement">
            <a:extLst>
              <a:ext uri="{FF2B5EF4-FFF2-40B4-BE49-F238E27FC236}">
                <a16:creationId xmlns:a16="http://schemas.microsoft.com/office/drawing/2014/main" id="{A259D605-67A1-F7F7-B918-C76BD16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48" y="714692"/>
            <a:ext cx="2381250" cy="3124200"/>
          </a:xfrm>
          <a:prstGeom prst="rect">
            <a:avLst/>
          </a:prstGeom>
        </p:spPr>
      </p:pic>
      <p:pic>
        <p:nvPicPr>
          <p:cNvPr id="11" name="Image 10" descr="Une image contenant texte, Police, capture d’écran, affiche&#10;&#10;Description générée automatiquement">
            <a:extLst>
              <a:ext uri="{FF2B5EF4-FFF2-40B4-BE49-F238E27FC236}">
                <a16:creationId xmlns:a16="http://schemas.microsoft.com/office/drawing/2014/main" id="{F8198A0F-7E09-0A7A-DB0B-D24C37018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0338"/>
          <a:stretch/>
        </p:blipFill>
        <p:spPr>
          <a:xfrm>
            <a:off x="3933182" y="4088297"/>
            <a:ext cx="1729916" cy="2183364"/>
          </a:xfrm>
          <a:prstGeom prst="rect">
            <a:avLst/>
          </a:prstGeom>
        </p:spPr>
      </p:pic>
      <p:pic>
        <p:nvPicPr>
          <p:cNvPr id="13" name="Image 12" descr="Une image contenant texte, chien, mammifère, Race de chien&#10;&#10;Description générée automatiquement">
            <a:extLst>
              <a:ext uri="{FF2B5EF4-FFF2-40B4-BE49-F238E27FC236}">
                <a16:creationId xmlns:a16="http://schemas.microsoft.com/office/drawing/2014/main" id="{C5692C6A-F43D-3607-6E21-B976AF716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219839"/>
            <a:ext cx="2381250" cy="31242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9BE507B-63FC-F40D-E0B1-8FA1BE4766B2}"/>
              </a:ext>
            </a:extLst>
          </p:cNvPr>
          <p:cNvSpPr txBox="1"/>
          <p:nvPr/>
        </p:nvSpPr>
        <p:spPr>
          <a:xfrm>
            <a:off x="7636864" y="5985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8"/>
              </a:rPr>
              <a:t>Sommaire…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FBE77F-6D66-E7FD-4D64-B608856D79A8}"/>
              </a:ext>
            </a:extLst>
          </p:cNvPr>
          <p:cNvSpPr txBox="1"/>
          <p:nvPr/>
        </p:nvSpPr>
        <p:spPr>
          <a:xfrm>
            <a:off x="7511962" y="1132309"/>
            <a:ext cx="30480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9"/>
              </a:rPr>
              <a:t>https://owasp.org/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33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19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8" name="Image 7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438CE285-E4B9-D61D-CBCC-7FC00318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18" y="3923227"/>
            <a:ext cx="900000" cy="900000"/>
          </a:xfrm>
          <a:prstGeom prst="rect">
            <a:avLst/>
          </a:prstGeom>
        </p:spPr>
      </p:pic>
      <p:pic>
        <p:nvPicPr>
          <p:cNvPr id="10" name="Image 9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89717A63-03E5-786F-53A0-857AC6F8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14" y="3923227"/>
            <a:ext cx="723600" cy="900000"/>
          </a:xfrm>
          <a:prstGeom prst="rect">
            <a:avLst/>
          </a:prstGeom>
        </p:spPr>
      </p:pic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82F9E52-0ECD-EC74-F2D2-4C10F010D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8" y="1887332"/>
            <a:ext cx="1080000" cy="1080000"/>
          </a:xfrm>
          <a:prstGeom prst="rect">
            <a:avLst/>
          </a:prstGeom>
        </p:spPr>
      </p:pic>
      <p:pic>
        <p:nvPicPr>
          <p:cNvPr id="14" name="Image 13" descr="Une image contenant triangle&#10;&#10;Description générée automatiquement">
            <a:extLst>
              <a:ext uri="{FF2B5EF4-FFF2-40B4-BE49-F238E27FC236}">
                <a16:creationId xmlns:a16="http://schemas.microsoft.com/office/drawing/2014/main" id="{DC71C496-A576-7F62-6B97-1FCEE4644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42" y="1887332"/>
            <a:ext cx="1080000" cy="1080000"/>
          </a:xfrm>
          <a:prstGeom prst="rect">
            <a:avLst/>
          </a:prstGeom>
        </p:spPr>
      </p:pic>
      <p:pic>
        <p:nvPicPr>
          <p:cNvPr id="15" name="Image 14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44913ED3-6F34-B006-B249-5666A7925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1" y="3923227"/>
            <a:ext cx="723600" cy="900000"/>
          </a:xfrm>
          <a:prstGeom prst="rect">
            <a:avLst/>
          </a:prstGeom>
        </p:spPr>
      </p:pic>
      <p:pic>
        <p:nvPicPr>
          <p:cNvPr id="17" name="Image 16" descr="Une image contenant dessin, croquis, illustration, Dessin animé&#10;&#10;Description générée automatiquement">
            <a:extLst>
              <a:ext uri="{FF2B5EF4-FFF2-40B4-BE49-F238E27FC236}">
                <a16:creationId xmlns:a16="http://schemas.microsoft.com/office/drawing/2014/main" id="{9117D472-C31B-1326-00B8-58711C1C0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76" y="1887332"/>
            <a:ext cx="781364" cy="1080000"/>
          </a:xfrm>
          <a:prstGeom prst="rect">
            <a:avLst/>
          </a:prstGeom>
        </p:spPr>
      </p:pic>
      <p:pic>
        <p:nvPicPr>
          <p:cNvPr id="19" name="Image 18" descr="Une image contenant symbole, logo, conception&#10;&#10;Description générée automatiquement">
            <a:extLst>
              <a:ext uri="{FF2B5EF4-FFF2-40B4-BE49-F238E27FC236}">
                <a16:creationId xmlns:a16="http://schemas.microsoft.com/office/drawing/2014/main" id="{BDDCC82C-894E-BD0A-B237-D927ECB99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4" y="1887332"/>
            <a:ext cx="1080000" cy="1080000"/>
          </a:xfrm>
          <a:prstGeom prst="rect">
            <a:avLst/>
          </a:prstGeom>
        </p:spPr>
      </p:pic>
      <p:pic>
        <p:nvPicPr>
          <p:cNvPr id="21" name="Image 20" descr="Une image contenant cercle, clipart, conception&#10;&#10;Description générée automatiquement">
            <a:extLst>
              <a:ext uri="{FF2B5EF4-FFF2-40B4-BE49-F238E27FC236}">
                <a16:creationId xmlns:a16="http://schemas.microsoft.com/office/drawing/2014/main" id="{6F13EFB4-A11E-DA32-B324-FE4362E86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009" y="1887332"/>
            <a:ext cx="1080000" cy="1080000"/>
          </a:xfrm>
          <a:prstGeom prst="rect">
            <a:avLst/>
          </a:prstGeom>
        </p:spPr>
      </p:pic>
      <p:pic>
        <p:nvPicPr>
          <p:cNvPr id="23" name="Image 22" descr="Une image contenant capture d’écran, symbole, Graphique, conception&#10;&#10;Description générée automatiquement">
            <a:extLst>
              <a:ext uri="{FF2B5EF4-FFF2-40B4-BE49-F238E27FC236}">
                <a16:creationId xmlns:a16="http://schemas.microsoft.com/office/drawing/2014/main" id="{E6D0188C-1B0B-BF4E-DDA2-12520E0B59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53" y="3923227"/>
            <a:ext cx="900000" cy="9000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7F89631-47C7-BB1E-9313-34EC90CE2BD1}"/>
              </a:ext>
            </a:extLst>
          </p:cNvPr>
          <p:cNvSpPr txBox="1"/>
          <p:nvPr/>
        </p:nvSpPr>
        <p:spPr>
          <a:xfrm>
            <a:off x="1172831" y="4917684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774D8D-9A97-F62E-1E2A-D698B0564009}"/>
              </a:ext>
            </a:extLst>
          </p:cNvPr>
          <p:cNvSpPr txBox="1"/>
          <p:nvPr/>
        </p:nvSpPr>
        <p:spPr>
          <a:xfrm>
            <a:off x="3385014" y="4917683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4FE6B0-0512-3C18-2E81-CADBD22DA6E9}"/>
              </a:ext>
            </a:extLst>
          </p:cNvPr>
          <p:cNvSpPr txBox="1"/>
          <p:nvPr/>
        </p:nvSpPr>
        <p:spPr>
          <a:xfrm>
            <a:off x="7352674" y="4917682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F14C5BA-B5E2-9C5A-A0A4-05C609ECC6D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2061308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7E86649-79FB-5993-3EB9-D2FD45F4C363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84642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2EADA58-569D-FBF9-09F1-0F9D37B6F7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209340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E038F7B-2D41-5C3B-37EE-841CBD118BC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8432674" y="2427332"/>
            <a:ext cx="1143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5F282AC-D129-487C-086C-69CC2EB26E9B}"/>
              </a:ext>
            </a:extLst>
          </p:cNvPr>
          <p:cNvSpPr txBox="1"/>
          <p:nvPr/>
        </p:nvSpPr>
        <p:spPr>
          <a:xfrm>
            <a:off x="727358" y="144135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Poste de </a:t>
            </a:r>
            <a:r>
              <a:rPr lang="fr-FR" dirty="0" err="1"/>
              <a:t>dév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7EDA69-64D4-5F6B-1DB6-3892557CB007}"/>
              </a:ext>
            </a:extLst>
          </p:cNvPr>
          <p:cNvSpPr txBox="1"/>
          <p:nvPr/>
        </p:nvSpPr>
        <p:spPr>
          <a:xfrm>
            <a:off x="3385014" y="144135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8BEA844-6265-CDBC-EB29-E2CACF727F85}"/>
              </a:ext>
            </a:extLst>
          </p:cNvPr>
          <p:cNvSpPr txBox="1"/>
          <p:nvPr/>
        </p:nvSpPr>
        <p:spPr>
          <a:xfrm>
            <a:off x="4802580" y="1441354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de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6E3988-64CC-C8F9-A062-33BED3830407}"/>
              </a:ext>
            </a:extLst>
          </p:cNvPr>
          <p:cNvSpPr txBox="1"/>
          <p:nvPr/>
        </p:nvSpPr>
        <p:spPr>
          <a:xfrm>
            <a:off x="6945138" y="144135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Repo de binaire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8E480A0-3796-4B11-ADC3-BCA812A94D99}"/>
              </a:ext>
            </a:extLst>
          </p:cNvPr>
          <p:cNvSpPr txBox="1"/>
          <p:nvPr/>
        </p:nvSpPr>
        <p:spPr>
          <a:xfrm>
            <a:off x="9451383" y="144135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Runtime</a:t>
            </a:r>
          </a:p>
        </p:txBody>
      </p:sp>
      <p:pic>
        <p:nvPicPr>
          <p:cNvPr id="47" name="Image 46" descr="Une image contenant verre à main, cercle, noir et blanc&#10;&#10;Description générée automatiquement">
            <a:extLst>
              <a:ext uri="{FF2B5EF4-FFF2-40B4-BE49-F238E27FC236}">
                <a16:creationId xmlns:a16="http://schemas.microsoft.com/office/drawing/2014/main" id="{7542CF54-7F3D-367D-A761-033A114E31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 b="12587"/>
          <a:stretch/>
        </p:blipFill>
        <p:spPr>
          <a:xfrm>
            <a:off x="6556916" y="3331008"/>
            <a:ext cx="5624825" cy="3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2" name="Image 1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F780DB1E-AD87-CD86-CF70-D7C003CF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96" y="3980686"/>
            <a:ext cx="900000" cy="900000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5B65C74-D512-78FA-B8BC-6D53EB4B4820}"/>
              </a:ext>
            </a:extLst>
          </p:cNvPr>
          <p:cNvCxnSpPr>
            <a:cxnSpLocks/>
          </p:cNvCxnSpPr>
          <p:nvPr/>
        </p:nvCxnSpPr>
        <p:spPr>
          <a:xfrm>
            <a:off x="1616927" y="3612996"/>
            <a:ext cx="868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E1959A8-81C1-5310-8881-7D9CE3CDE8C8}"/>
              </a:ext>
            </a:extLst>
          </p:cNvPr>
          <p:cNvCxnSpPr>
            <a:cxnSpLocks/>
          </p:cNvCxnSpPr>
          <p:nvPr/>
        </p:nvCxnSpPr>
        <p:spPr>
          <a:xfrm>
            <a:off x="1903143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6757D50-8B0C-3858-6D2E-ABA47250C04A}"/>
              </a:ext>
            </a:extLst>
          </p:cNvPr>
          <p:cNvSpPr txBox="1"/>
          <p:nvPr/>
        </p:nvSpPr>
        <p:spPr>
          <a:xfrm>
            <a:off x="1903143" y="5032261"/>
            <a:ext cx="21691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</a:t>
            </a:r>
            <a:r>
              <a:rPr lang="fr-FR" sz="1600" b="1" dirty="0"/>
              <a:t>1.2.3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</a:t>
            </a:r>
            <a:r>
              <a:rPr lang="fr-FR" sz="1600" b="1" dirty="0"/>
              <a:t>2.15.0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E904E-DB36-79BD-C409-B899875253C2}"/>
              </a:ext>
            </a:extLst>
          </p:cNvPr>
          <p:cNvSpPr txBox="1"/>
          <p:nvPr/>
        </p:nvSpPr>
        <p:spPr>
          <a:xfrm>
            <a:off x="1802784" y="1092680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Mars 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5F3F84-F4E5-FCBF-D515-A0DDBAB15BF3}"/>
              </a:ext>
            </a:extLst>
          </p:cNvPr>
          <p:cNvSpPr txBox="1"/>
          <p:nvPr/>
        </p:nvSpPr>
        <p:spPr>
          <a:xfrm>
            <a:off x="1892024" y="1831488"/>
            <a:ext cx="16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Livraison en production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AD748C8-A722-2837-FBE0-5FC69A636187}"/>
              </a:ext>
            </a:extLst>
          </p:cNvPr>
          <p:cNvCxnSpPr>
            <a:cxnSpLocks/>
          </p:cNvCxnSpPr>
          <p:nvPr/>
        </p:nvCxnSpPr>
        <p:spPr>
          <a:xfrm>
            <a:off x="4586870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F065C5A-51C7-34F3-91B1-F2CBD2BF123B}"/>
              </a:ext>
            </a:extLst>
          </p:cNvPr>
          <p:cNvSpPr txBox="1"/>
          <p:nvPr/>
        </p:nvSpPr>
        <p:spPr>
          <a:xfrm>
            <a:off x="4441904" y="1092680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10 décembre 2021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CA60F6-A279-C527-EE71-FB5F98BFB8C5}"/>
              </a:ext>
            </a:extLst>
          </p:cNvPr>
          <p:cNvSpPr txBox="1"/>
          <p:nvPr/>
        </p:nvSpPr>
        <p:spPr>
          <a:xfrm>
            <a:off x="4547857" y="1708377"/>
            <a:ext cx="220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Publication de log4shell</a:t>
            </a:r>
          </a:p>
          <a:p>
            <a:r>
              <a:rPr lang="fr-FR" sz="1600" dirty="0">
                <a:hlinkClick r:id="rId4"/>
              </a:rPr>
              <a:t>CVE-2021-44228</a:t>
            </a:r>
            <a:endParaRPr lang="fr-FR" sz="160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319D0AE-6B34-D419-24B8-6084711A83E7}"/>
              </a:ext>
            </a:extLst>
          </p:cNvPr>
          <p:cNvCxnSpPr>
            <a:cxnSpLocks/>
          </p:cNvCxnSpPr>
          <p:nvPr/>
        </p:nvCxnSpPr>
        <p:spPr>
          <a:xfrm>
            <a:off x="7304053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17BF3A4-B3EA-19D4-559C-DF275ADD5824}"/>
              </a:ext>
            </a:extLst>
          </p:cNvPr>
          <p:cNvSpPr txBox="1"/>
          <p:nvPr/>
        </p:nvSpPr>
        <p:spPr>
          <a:xfrm>
            <a:off x="7181412" y="1092680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Janvier 2022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81D453-FDF4-31A8-2DAE-63F7F9F21C32}"/>
              </a:ext>
            </a:extLst>
          </p:cNvPr>
          <p:cNvSpPr txBox="1"/>
          <p:nvPr/>
        </p:nvSpPr>
        <p:spPr>
          <a:xfrm>
            <a:off x="7326407" y="1831488"/>
            <a:ext cx="16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Livraison en production</a:t>
            </a:r>
          </a:p>
        </p:txBody>
      </p:sp>
      <p:pic>
        <p:nvPicPr>
          <p:cNvPr id="29" name="Image 28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259DD771-20E4-C1CD-FB4D-3B3CEB855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11" y="3868210"/>
            <a:ext cx="900000" cy="9000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16C75C5-3D11-9324-7D80-1326A7AEDFEE}"/>
              </a:ext>
            </a:extLst>
          </p:cNvPr>
          <p:cNvSpPr txBox="1"/>
          <p:nvPr/>
        </p:nvSpPr>
        <p:spPr>
          <a:xfrm>
            <a:off x="7498758" y="4919785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</a:t>
            </a:r>
            <a:r>
              <a:rPr lang="fr-FR" sz="1600" b="1" dirty="0"/>
              <a:t>1.2.4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</a:t>
            </a:r>
            <a:r>
              <a:rPr lang="fr-FR" sz="1600" b="1" dirty="0"/>
              <a:t>2.17.0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7DDB7C2-54A0-4EE0-E78A-9D73892FB66B}"/>
              </a:ext>
            </a:extLst>
          </p:cNvPr>
          <p:cNvSpPr txBox="1"/>
          <p:nvPr/>
        </p:nvSpPr>
        <p:spPr>
          <a:xfrm>
            <a:off x="1925444" y="3056541"/>
            <a:ext cx="2628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OK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C201D8F-D159-B620-DF9F-04948E577920}"/>
              </a:ext>
            </a:extLst>
          </p:cNvPr>
          <p:cNvSpPr txBox="1"/>
          <p:nvPr/>
        </p:nvSpPr>
        <p:spPr>
          <a:xfrm>
            <a:off x="4631448" y="3056541"/>
            <a:ext cx="2628000" cy="5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KO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CDBCE6-6CD9-AC61-120C-57C984123C01}"/>
              </a:ext>
            </a:extLst>
          </p:cNvPr>
          <p:cNvSpPr txBox="1"/>
          <p:nvPr/>
        </p:nvSpPr>
        <p:spPr>
          <a:xfrm>
            <a:off x="7364727" y="3056541"/>
            <a:ext cx="2628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OK</a:t>
            </a:r>
          </a:p>
        </p:txBody>
      </p:sp>
    </p:spTree>
    <p:extLst>
      <p:ext uri="{BB962C8B-B14F-4D97-AF65-F5344CB8AC3E}">
        <p14:creationId xmlns:p14="http://schemas.microsoft.com/office/powerpoint/2010/main" val="87602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754527"/>
              </p:ext>
            </p:extLst>
          </p:nvPr>
        </p:nvGraphicFramePr>
        <p:xfrm>
          <a:off x="444500" y="2107495"/>
          <a:ext cx="9360000" cy="2165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784197B5-5334-B3E4-67E4-397E92A098DF}"/>
              </a:ext>
            </a:extLst>
          </p:cNvPr>
          <p:cNvSpPr/>
          <p:nvPr/>
        </p:nvSpPr>
        <p:spPr>
          <a:xfrm>
            <a:off x="10118560" y="2213814"/>
            <a:ext cx="613610" cy="21656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71217F-0781-7BE8-3691-34A6AD85B29A}"/>
              </a:ext>
            </a:extLst>
          </p:cNvPr>
          <p:cNvSpPr txBox="1"/>
          <p:nvPr/>
        </p:nvSpPr>
        <p:spPr>
          <a:xfrm>
            <a:off x="10869487" y="306582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SCA</a:t>
            </a:r>
          </a:p>
        </p:txBody>
      </p:sp>
    </p:spTree>
    <p:extLst>
      <p:ext uri="{BB962C8B-B14F-4D97-AF65-F5344CB8AC3E}">
        <p14:creationId xmlns:p14="http://schemas.microsoft.com/office/powerpoint/2010/main" val="16688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882755"/>
              </p:ext>
            </p:extLst>
          </p:nvPr>
        </p:nvGraphicFramePr>
        <p:xfrm>
          <a:off x="444500" y="1156996"/>
          <a:ext cx="9360000" cy="5262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2B39504D-5BBD-F8DE-5277-25BDF1B6FBBB}"/>
              </a:ext>
            </a:extLst>
          </p:cNvPr>
          <p:cNvSpPr/>
          <p:nvPr/>
        </p:nvSpPr>
        <p:spPr>
          <a:xfrm>
            <a:off x="10118560" y="1263315"/>
            <a:ext cx="613610" cy="50908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69AF96-5253-BB25-9152-61753DA7D042}"/>
              </a:ext>
            </a:extLst>
          </p:cNvPr>
          <p:cNvSpPr txBox="1"/>
          <p:nvPr/>
        </p:nvSpPr>
        <p:spPr>
          <a:xfrm>
            <a:off x="10841690" y="3575936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SBOM</a:t>
            </a:r>
          </a:p>
        </p:txBody>
      </p:sp>
    </p:spTree>
    <p:extLst>
      <p:ext uri="{BB962C8B-B14F-4D97-AF65-F5344CB8AC3E}">
        <p14:creationId xmlns:p14="http://schemas.microsoft.com/office/powerpoint/2010/main" val="287790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714694"/>
          </a:xfrm>
        </p:spPr>
        <p:txBody>
          <a:bodyPr/>
          <a:lstStyle/>
          <a:p>
            <a:r>
              <a:rPr lang="fr-FR" dirty="0"/>
              <a:t>Cf </a:t>
            </a:r>
            <a:r>
              <a:rPr lang="fr-FR" u="sng" dirty="0">
                <a:hlinkClick r:id="rId2"/>
              </a:rPr>
              <a:t>application-</a:t>
            </a:r>
            <a:r>
              <a:rPr lang="fr-FR" u="sng" dirty="0" err="1">
                <a:hlinkClick r:id="rId2"/>
              </a:rPr>
              <a:t>bom.json</a:t>
            </a:r>
            <a:endParaRPr lang="fr-FR" u="sng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744FCC-6394-BD82-2F1C-19F4FC690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7"/>
          <a:stretch/>
        </p:blipFill>
        <p:spPr>
          <a:xfrm>
            <a:off x="1240529" y="3644185"/>
            <a:ext cx="8523886" cy="21718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110A9-3B2E-F1D8-44C6-57020F98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79" y="1826096"/>
            <a:ext cx="849703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1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993165"/>
          </a:xfrm>
        </p:spPr>
        <p:txBody>
          <a:bodyPr/>
          <a:lstStyle/>
          <a:p>
            <a:r>
              <a:rPr lang="fr-FR" dirty="0"/>
              <a:t>Formats</a:t>
            </a:r>
          </a:p>
          <a:p>
            <a:pPr marL="457200" lvl="1" indent="0">
              <a:buNone/>
            </a:pPr>
            <a:r>
              <a:rPr lang="fr-FR" sz="1400" dirty="0"/>
              <a:t>Linux SPDX vs 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https://scvs.owasp.org/bom-maturity-model/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https://nexusconnect.io/articles/spdx-cyclonedx-or-swid-navigating-the-sbom-standard-landscape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https://worklifenotes.com/2025/01/21/why-we-chose-cyclonedx-over-spdx/</a:t>
            </a:r>
            <a:endParaRPr lang="fr-FR" sz="1400" dirty="0"/>
          </a:p>
          <a:p>
            <a:r>
              <a:rPr lang="fr-FR" dirty="0"/>
              <a:t>Génération de </a:t>
            </a:r>
            <a:r>
              <a:rPr lang="fr-FR" dirty="0" err="1"/>
              <a:t>SBOMs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7A6392-7EC4-F7AD-8928-A3B529100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08" y="3087331"/>
            <a:ext cx="7887383" cy="3482642"/>
          </a:xfrm>
          <a:prstGeom prst="rect">
            <a:avLst/>
          </a:prstGeom>
        </p:spPr>
      </p:pic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B65C748A-F1A5-953A-242D-C01F588EC4C3}"/>
              </a:ext>
            </a:extLst>
          </p:cNvPr>
          <p:cNvSpPr/>
          <p:nvPr/>
        </p:nvSpPr>
        <p:spPr>
          <a:xfrm>
            <a:off x="1676400" y="3606800"/>
            <a:ext cx="325120" cy="9753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6B5093-F132-9151-F247-B6964D7E8E15}"/>
              </a:ext>
            </a:extLst>
          </p:cNvPr>
          <p:cNvSpPr txBox="1"/>
          <p:nvPr/>
        </p:nvSpPr>
        <p:spPr>
          <a:xfrm>
            <a:off x="455248" y="3909814"/>
            <a:ext cx="10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Cf </a:t>
            </a:r>
            <a:r>
              <a:rPr lang="fr-FR" dirty="0">
                <a:hlinkClick r:id="rId6" action="ppaction://hlinksldjump"/>
              </a:rPr>
              <a:t>§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6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961CF0-3AEB-FDB8-460C-6E25D2A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7108C6-46A2-CDC6-9394-7A59860B6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375" y="954287"/>
            <a:ext cx="11271250" cy="2391082"/>
          </a:xfrm>
        </p:spPr>
        <p:txBody>
          <a:bodyPr/>
          <a:lstStyle/>
          <a:p>
            <a:pPr algn="l"/>
            <a:r>
              <a:rPr lang="fr-FR" sz="1600" dirty="0"/>
              <a:t>Ce meetup concerne la sécurité applicative (</a:t>
            </a:r>
            <a:r>
              <a:rPr lang="fr-FR" sz="1600" dirty="0" err="1"/>
              <a:t>AppSec</a:t>
            </a:r>
            <a:r>
              <a:rPr lang="fr-FR" sz="1600" dirty="0"/>
              <a:t>), un domaine essentiel en cybersécurité.</a:t>
            </a:r>
          </a:p>
          <a:p>
            <a:pPr algn="l"/>
            <a:r>
              <a:rPr lang="fr-FR" sz="1600" dirty="0"/>
              <a:t> </a:t>
            </a:r>
          </a:p>
          <a:p>
            <a:pPr algn="l"/>
            <a:r>
              <a:rPr lang="fr-FR" sz="1600" dirty="0"/>
              <a:t>Le sujet est la gestion des </a:t>
            </a:r>
            <a:r>
              <a:rPr lang="fr-FR" sz="1600" dirty="0">
                <a:hlinkClick r:id="rId3" tooltip="https://jfrog.com/learn/sdlc/sbom/"/>
              </a:rPr>
              <a:t>Software Bill Of </a:t>
            </a:r>
            <a:r>
              <a:rPr lang="fr-FR" sz="1600" dirty="0" err="1">
                <a:hlinkClick r:id="rId3" tooltip="https://jfrog.com/learn/sdlc/sbom/"/>
              </a:rPr>
              <a:t>Material</a:t>
            </a:r>
            <a:r>
              <a:rPr lang="fr-FR" sz="1600" dirty="0"/>
              <a:t> (SBOM)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à la fois en retour du </a:t>
            </a:r>
            <a:r>
              <a:rPr lang="fr-FR" sz="1600" dirty="0" err="1"/>
              <a:t>Devoxx</a:t>
            </a:r>
            <a:r>
              <a:rPr lang="fr-FR" sz="1600" dirty="0"/>
              <a:t> (</a:t>
            </a:r>
            <a:r>
              <a:rPr lang="fr-FR" sz="1600" dirty="0">
                <a:hlinkClick r:id="rId4" tooltip="https://www.devoxx.fr/agenda-2025/talk/vol-au-dessus-d-un-nid-de-vulnerabilites/"/>
              </a:rPr>
              <a:t>https://www.devoxx.fr/agenda-2025/talk/vol-au-dessus-d-un-nid-de-vulnerabilites/</a:t>
            </a:r>
            <a:r>
              <a:rPr lang="fr-FR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et dans le cadre d'une étude pour ma mission actuelle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4544A64-5F0D-B874-9F2D-79BD946FD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727378"/>
              </p:ext>
            </p:extLst>
          </p:nvPr>
        </p:nvGraphicFramePr>
        <p:xfrm>
          <a:off x="1719766" y="3467588"/>
          <a:ext cx="7379629" cy="162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4FE717A-0B32-68A3-D141-85CFC849672F}"/>
              </a:ext>
            </a:extLst>
          </p:cNvPr>
          <p:cNvCxnSpPr/>
          <p:nvPr/>
        </p:nvCxnSpPr>
        <p:spPr>
          <a:xfrm>
            <a:off x="2720896" y="4638905"/>
            <a:ext cx="0" cy="36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260CD9-2EC3-FB17-9D39-E9BB93990EBE}"/>
              </a:ext>
            </a:extLst>
          </p:cNvPr>
          <p:cNvCxnSpPr/>
          <p:nvPr/>
        </p:nvCxnSpPr>
        <p:spPr>
          <a:xfrm>
            <a:off x="5181601" y="4690946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9168EB-9748-12ED-6E8A-E92FBB3B00D7}"/>
              </a:ext>
            </a:extLst>
          </p:cNvPr>
          <p:cNvCxnSpPr/>
          <p:nvPr/>
        </p:nvCxnSpPr>
        <p:spPr>
          <a:xfrm>
            <a:off x="7352368" y="4687232"/>
            <a:ext cx="0" cy="1296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F85C0C2-4554-A98F-B9EE-7182D1D00913}"/>
              </a:ext>
            </a:extLst>
          </p:cNvPr>
          <p:cNvSpPr txBox="1"/>
          <p:nvPr/>
        </p:nvSpPr>
        <p:spPr>
          <a:xfrm>
            <a:off x="2671800" y="4820707"/>
            <a:ext cx="2367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Application Security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F30210-54FF-521D-6BA3-D1B1314EDC06}"/>
              </a:ext>
            </a:extLst>
          </p:cNvPr>
          <p:cNvSpPr txBox="1"/>
          <p:nvPr/>
        </p:nvSpPr>
        <p:spPr>
          <a:xfrm>
            <a:off x="5140115" y="5280268"/>
            <a:ext cx="35830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Composition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C69F62-7426-559C-8C25-EC64AB5C59B8}"/>
              </a:ext>
            </a:extLst>
          </p:cNvPr>
          <p:cNvSpPr txBox="1"/>
          <p:nvPr/>
        </p:nvSpPr>
        <p:spPr>
          <a:xfrm>
            <a:off x="7330181" y="5806735"/>
            <a:ext cx="28248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Bill Of </a:t>
            </a:r>
            <a:r>
              <a:rPr lang="fr-FR" dirty="0" err="1"/>
              <a:t>Material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18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Historisation des SBOM dans registre de binaires</a:t>
            </a:r>
          </a:p>
          <a:p>
            <a:r>
              <a:rPr lang="fr-FR" dirty="0"/>
              <a:t>Agrégation et analyse des </a:t>
            </a:r>
            <a:r>
              <a:rPr lang="fr-FR" dirty="0" err="1"/>
              <a:t>SBOMs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53AAAC-0E55-F945-0BD4-E9077AD3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06" y="2463141"/>
            <a:ext cx="805503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Plusieurs SBOM pour chaque repo git ?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30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Orienté dépendances » vs « orienté conteneurs »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347312"/>
          </a:xfrm>
        </p:spPr>
        <p:txBody>
          <a:bodyPr/>
          <a:lstStyle/>
          <a:p>
            <a:r>
              <a:rPr lang="fr-FR" dirty="0"/>
              <a:t>Génération à partir du code source, génération à partir d'une image de conteneur</a:t>
            </a:r>
          </a:p>
          <a:p>
            <a:r>
              <a:rPr lang="fr-FR" dirty="0">
                <a:hlinkClick r:id="rId2"/>
              </a:rPr>
              <a:t>https://gitlab.com/sbom-demo/webgoat/-/blob/main/.gitlab-ci.yml?ref_type=heads</a:t>
            </a:r>
            <a:endParaRPr lang="fr-FR" dirty="0"/>
          </a:p>
          <a:p>
            <a:r>
              <a:rPr lang="fr-FR" dirty="0">
                <a:hlinkClick r:id="rId3"/>
              </a:rPr>
              <a:t>https://gitlab.com/sbom-demo/dependency-track-export/-/raw/main/webgoat-export.xlsx?ref_type=heads</a:t>
            </a:r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9B7AA8-DB4B-9A48-7400-7CD8D4E3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43" y="2554491"/>
            <a:ext cx="7033870" cy="125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0C4888-FDB2-745F-A3EB-7F082460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43" y="3924395"/>
            <a:ext cx="7049111" cy="9373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707A0B-F274-0122-E39E-476B7491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43" y="4954561"/>
            <a:ext cx="7064352" cy="739204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ADA8D8B1-35C8-3F48-10AA-7353267BA7CE}"/>
              </a:ext>
            </a:extLst>
          </p:cNvPr>
          <p:cNvSpPr/>
          <p:nvPr/>
        </p:nvSpPr>
        <p:spPr>
          <a:xfrm>
            <a:off x="8355830" y="3060086"/>
            <a:ext cx="253904" cy="7822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F9DC28AD-2E8B-6D13-4DE1-692815656F7A}"/>
              </a:ext>
            </a:extLst>
          </p:cNvPr>
          <p:cNvSpPr/>
          <p:nvPr/>
        </p:nvSpPr>
        <p:spPr>
          <a:xfrm>
            <a:off x="8355830" y="4033564"/>
            <a:ext cx="253904" cy="8380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A8FD501-3B61-B316-4C00-17C9BD15C059}"/>
              </a:ext>
            </a:extLst>
          </p:cNvPr>
          <p:cNvSpPr/>
          <p:nvPr/>
        </p:nvSpPr>
        <p:spPr>
          <a:xfrm>
            <a:off x="8355830" y="5129457"/>
            <a:ext cx="253904" cy="5262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55CE1D-ABF2-1B56-44AC-883B0288D06C}"/>
              </a:ext>
            </a:extLst>
          </p:cNvPr>
          <p:cNvSpPr txBox="1"/>
          <p:nvPr/>
        </p:nvSpPr>
        <p:spPr>
          <a:xfrm>
            <a:off x="8693651" y="3275111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application BOM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64BA49-DC5B-2581-090E-59436EA1D0F0}"/>
              </a:ext>
            </a:extLst>
          </p:cNvPr>
          <p:cNvSpPr txBox="1"/>
          <p:nvPr/>
        </p:nvSpPr>
        <p:spPr>
          <a:xfrm>
            <a:off x="8693651" y="5238712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container BOM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CEB283-D9AF-10E2-BA33-5E5F8DCE6A6E}"/>
              </a:ext>
            </a:extLst>
          </p:cNvPr>
          <p:cNvSpPr txBox="1"/>
          <p:nvPr/>
        </p:nvSpPr>
        <p:spPr>
          <a:xfrm>
            <a:off x="8678410" y="4083233"/>
            <a:ext cx="2448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application BOM »</a:t>
            </a:r>
          </a:p>
          <a:p>
            <a:r>
              <a:rPr lang="fr-FR" sz="1400" dirty="0"/>
              <a:t>ET (!)</a:t>
            </a:r>
          </a:p>
          <a:p>
            <a:r>
              <a:rPr lang="fr-FR" sz="1400" dirty="0"/>
              <a:t>«  container BOM »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7D1EDF0C-7F6F-9EC6-3130-42BC7B9F280D}"/>
              </a:ext>
            </a:extLst>
          </p:cNvPr>
          <p:cNvSpPr txBox="1">
            <a:spLocks/>
          </p:cNvSpPr>
          <p:nvPr/>
        </p:nvSpPr>
        <p:spPr>
          <a:xfrm>
            <a:off x="444500" y="5833458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merge de SBOM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908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881145"/>
          </a:xfrm>
        </p:spPr>
        <p:txBody>
          <a:bodyPr/>
          <a:lstStyle/>
          <a:p>
            <a:r>
              <a:rPr lang="fr-FR" dirty="0"/>
              <a:t>Dépendances de développement et dépendances embarquées dans le livrable de production</a:t>
            </a:r>
          </a:p>
          <a:p>
            <a:pPr marL="457200" lvl="1" indent="0">
              <a:buNone/>
            </a:pPr>
            <a:r>
              <a:rPr lang="fr-FR" sz="1400" dirty="0"/>
              <a:t>« </a:t>
            </a:r>
            <a:r>
              <a:rPr lang="en-US" sz="1400" dirty="0"/>
              <a:t>With the argument --required-only, you can limit the SBOM only to include packages with the scope "required", commonly called production or non-dev dependencies. </a:t>
            </a:r>
            <a:r>
              <a:rPr lang="fr-FR" sz="1400" dirty="0"/>
              <a:t>»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https://github.com/CycloneDX/cdxgen</a:t>
            </a:r>
            <a:endParaRPr lang="fr-FR" sz="1400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https://gitlab.com/sbom-demo/spring-hello</a:t>
            </a:r>
            <a:endParaRPr lang="fr-FR" dirty="0"/>
          </a:p>
          <a:p>
            <a:r>
              <a:rPr lang="fr-FR" dirty="0">
                <a:hlinkClick r:id="rId4"/>
              </a:rPr>
              <a:t>https://gitlab.com/sbom-demo/dependency-track-export/-/raw/main/spring_hello-export.xlsx?ref_type=heads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B455CE-242F-E98E-BD2D-5337E41B2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19" y="3891279"/>
            <a:ext cx="5281118" cy="1272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79769D7-A4FD-A8C3-6B14-8EEF57D81B87}"/>
              </a:ext>
            </a:extLst>
          </p:cNvPr>
          <p:cNvSpPr txBox="1"/>
          <p:nvPr/>
        </p:nvSpPr>
        <p:spPr>
          <a:xfrm>
            <a:off x="7049729" y="4517943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100% </a:t>
            </a:r>
            <a:r>
              <a:rPr lang="fr-FR" sz="1400" dirty="0" err="1"/>
              <a:t>present</a:t>
            </a:r>
            <a:endParaRPr lang="fr-FR" sz="1400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74A9CDBD-0446-BC94-53BF-3CFA976083EF}"/>
              </a:ext>
            </a:extLst>
          </p:cNvPr>
          <p:cNvSpPr/>
          <p:nvPr/>
        </p:nvSpPr>
        <p:spPr>
          <a:xfrm>
            <a:off x="6753344" y="4179736"/>
            <a:ext cx="296385" cy="9841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ED8A2D43-D908-3BD9-C35E-656A702583E0}"/>
              </a:ext>
            </a:extLst>
          </p:cNvPr>
          <p:cNvSpPr txBox="1">
            <a:spLocks/>
          </p:cNvSpPr>
          <p:nvPr/>
        </p:nvSpPr>
        <p:spPr>
          <a:xfrm>
            <a:off x="444500" y="5715474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distinguer les deux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01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785250"/>
          </a:xfrm>
        </p:spPr>
        <p:txBody>
          <a:bodyPr/>
          <a:lstStyle/>
          <a:p>
            <a:r>
              <a:rPr lang="en-US" dirty="0"/>
              <a:t>“Another observation I made in practice – when using common tools, you are frequently not getting the same result when generating an SBOM from the source code vs generating it from a container image built on top of the source code.</a:t>
            </a:r>
          </a:p>
          <a:p>
            <a:r>
              <a:rPr lang="en-US" dirty="0"/>
              <a:t>So a practical choice would be to build a bill of materials from the source code and another one from container. It is further possible to split the source code SBOM into several parts – for example, one including test dependencies and the one without those. “</a:t>
            </a:r>
          </a:p>
          <a:p>
            <a:r>
              <a:rPr lang="fr-FR" dirty="0">
                <a:hlinkClick r:id="rId2"/>
              </a:rPr>
              <a:t>https://worklifenotes.com/2025/01/14/why-a-single-sbom-is-never-enough/</a:t>
            </a:r>
            <a:endParaRPr lang="en-US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92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97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Critères pour le choix des technos</a:t>
            </a:r>
          </a:p>
          <a:p>
            <a:pPr marL="457200" lvl="1" indent="0">
              <a:buNone/>
            </a:pPr>
            <a:r>
              <a:rPr lang="fr-FR" sz="1400" dirty="0" err="1"/>
              <a:t>Toolchain</a:t>
            </a:r>
            <a:r>
              <a:rPr lang="fr-FR" sz="1400" dirty="0"/>
              <a:t> mission actuelle</a:t>
            </a:r>
          </a:p>
          <a:p>
            <a:pPr marL="914400" lvl="2" indent="0">
              <a:buNone/>
            </a:pPr>
            <a:r>
              <a:rPr lang="fr-FR" sz="1400" dirty="0" err="1"/>
              <a:t>GitLab</a:t>
            </a:r>
            <a:r>
              <a:rPr lang="fr-FR" sz="1400" dirty="0"/>
              <a:t>, </a:t>
            </a:r>
            <a:r>
              <a:rPr lang="fr-FR" sz="1400" dirty="0" err="1"/>
              <a:t>gitlab</a:t>
            </a:r>
            <a:r>
              <a:rPr lang="fr-FR" sz="1400" dirty="0"/>
              <a:t>-ci (mais facilement transposable sur Jenkins)</a:t>
            </a:r>
          </a:p>
          <a:p>
            <a:pPr marL="457200" lvl="1" indent="0">
              <a:buNone/>
            </a:pPr>
            <a:r>
              <a:rPr lang="fr-FR" sz="1400" dirty="0"/>
              <a:t>Conteneurisation Docker</a:t>
            </a:r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cdxgen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r>
              <a:rPr lang="fr-FR" dirty="0"/>
              <a:t>Périmètre du POC</a:t>
            </a:r>
          </a:p>
          <a:p>
            <a:pPr marL="457200" lvl="1" indent="0">
              <a:buNone/>
            </a:pPr>
            <a:r>
              <a:rPr lang="fr-FR" sz="1400" dirty="0"/>
              <a:t>Génération de </a:t>
            </a:r>
            <a:r>
              <a:rPr lang="fr-FR" sz="1400" dirty="0" err="1"/>
              <a:t>SBOMs</a:t>
            </a:r>
            <a:r>
              <a:rPr lang="fr-FR" sz="1400" dirty="0"/>
              <a:t> depuis </a:t>
            </a:r>
            <a:r>
              <a:rPr lang="fr-FR" sz="1400" dirty="0" err="1"/>
              <a:t>gitlab</a:t>
            </a:r>
            <a:r>
              <a:rPr lang="fr-FR" sz="1400" dirty="0"/>
              <a:t>-ci</a:t>
            </a:r>
          </a:p>
          <a:p>
            <a:pPr marL="914400" lvl="2" indent="0">
              <a:buNone/>
            </a:pPr>
            <a:r>
              <a:rPr lang="fr-FR" sz="1400" dirty="0"/>
              <a:t>Comparaison source code/image/merge des deux</a:t>
            </a:r>
          </a:p>
          <a:p>
            <a:pPr marL="914400" lvl="2" indent="0">
              <a:buNone/>
            </a:pPr>
            <a:r>
              <a:rPr lang="fr-FR" sz="1400" dirty="0"/>
              <a:t>Distinction dev/prod </a:t>
            </a:r>
            <a:r>
              <a:rPr lang="fr-FR" sz="1400" dirty="0" err="1"/>
              <a:t>dependencies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Collecte dans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Utilisation de l'API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914400" lvl="2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914400" lvl="2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7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754859-1FC8-B10A-71D9-2FA8F6E3BAAC}"/>
              </a:ext>
            </a:extLst>
          </p:cNvPr>
          <p:cNvSpPr txBox="1"/>
          <p:nvPr/>
        </p:nvSpPr>
        <p:spPr>
          <a:xfrm>
            <a:off x="2216516" y="2436982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GitLab.com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F20699-9B6E-906E-61E5-37EC21B317C7}"/>
              </a:ext>
            </a:extLst>
          </p:cNvPr>
          <p:cNvSpPr txBox="1"/>
          <p:nvPr/>
        </p:nvSpPr>
        <p:spPr>
          <a:xfrm>
            <a:off x="1589084" y="5175755"/>
            <a:ext cx="2408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ghcr.io/</a:t>
            </a:r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cdxgen</a:t>
            </a:r>
            <a:endParaRPr lang="fr-FR" sz="1400" dirty="0"/>
          </a:p>
          <a:p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cyclonedx</a:t>
            </a:r>
            <a:r>
              <a:rPr lang="fr-FR" sz="1400" dirty="0"/>
              <a:t>-cli</a:t>
            </a:r>
          </a:p>
          <a:p>
            <a:r>
              <a:rPr lang="fr-FR" sz="1400" dirty="0"/>
              <a:t>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E73714-B347-D350-F9AE-474D73B523F0}"/>
              </a:ext>
            </a:extLst>
          </p:cNvPr>
          <p:cNvSpPr txBox="1"/>
          <p:nvPr/>
        </p:nvSpPr>
        <p:spPr>
          <a:xfrm>
            <a:off x="5257404" y="42936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79D68C-FADE-F80A-97D8-D35CEFF31D03}"/>
              </a:ext>
            </a:extLst>
          </p:cNvPr>
          <p:cNvSpPr txBox="1"/>
          <p:nvPr/>
        </p:nvSpPr>
        <p:spPr>
          <a:xfrm>
            <a:off x="2122800" y="4293600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GitLab</a:t>
            </a:r>
            <a:r>
              <a:rPr lang="fr-FR" sz="1400" dirty="0"/>
              <a:t> </a:t>
            </a:r>
            <a:r>
              <a:rPr lang="fr-FR" sz="1400" dirty="0" err="1"/>
              <a:t>runner</a:t>
            </a:r>
            <a:endParaRPr lang="fr-FR" sz="14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D2DE34B-B8DA-9ADE-BAD1-92AA8BE6346D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2792956" y="2744759"/>
            <a:ext cx="861" cy="154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B8D45E5-0CA6-D2AA-D4BC-76F81C348D7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77969" y="4447489"/>
            <a:ext cx="18794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49F2AF8-91CB-03D4-5D25-CD2B1FCB5C4D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793100" y="4601377"/>
            <a:ext cx="717" cy="574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A3F650-87DE-07D2-2631-9E46F3460BBD}"/>
              </a:ext>
            </a:extLst>
          </p:cNvPr>
          <p:cNvSpPr txBox="1"/>
          <p:nvPr/>
        </p:nvSpPr>
        <p:spPr>
          <a:xfrm>
            <a:off x="2820362" y="4733472"/>
            <a:ext cx="258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90EDF4-C66C-4465-2CEA-13C37A21235A}"/>
              </a:ext>
            </a:extLst>
          </p:cNvPr>
          <p:cNvSpPr txBox="1"/>
          <p:nvPr/>
        </p:nvSpPr>
        <p:spPr>
          <a:xfrm>
            <a:off x="4134645" y="452902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33F1D2-546A-8BEA-C215-2B37D550A171}"/>
              </a:ext>
            </a:extLst>
          </p:cNvPr>
          <p:cNvSpPr txBox="1"/>
          <p:nvPr/>
        </p:nvSpPr>
        <p:spPr>
          <a:xfrm>
            <a:off x="3628898" y="415399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curl</a:t>
            </a:r>
            <a:r>
              <a:rPr lang="fr-FR" sz="1400" i="1" dirty="0"/>
              <a:t> localhost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1E84-25C7-C383-94E7-9C8FB091EE8F}"/>
              </a:ext>
            </a:extLst>
          </p:cNvPr>
          <p:cNvSpPr/>
          <p:nvPr/>
        </p:nvSpPr>
        <p:spPr>
          <a:xfrm>
            <a:off x="1399077" y="3773579"/>
            <a:ext cx="5725624" cy="2504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8EF185-BF79-FDE9-A373-067D880262A2}"/>
              </a:ext>
            </a:extLst>
          </p:cNvPr>
          <p:cNvSpPr txBox="1"/>
          <p:nvPr/>
        </p:nvSpPr>
        <p:spPr>
          <a:xfrm>
            <a:off x="2804947" y="323410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polling</a:t>
            </a:r>
          </a:p>
        </p:txBody>
      </p:sp>
      <p:sp>
        <p:nvSpPr>
          <p:cNvPr id="25" name="Nuage 24">
            <a:extLst>
              <a:ext uri="{FF2B5EF4-FFF2-40B4-BE49-F238E27FC236}">
                <a16:creationId xmlns:a16="http://schemas.microsoft.com/office/drawing/2014/main" id="{F81A7162-8991-972E-A42C-769A34C345C3}"/>
              </a:ext>
            </a:extLst>
          </p:cNvPr>
          <p:cNvSpPr/>
          <p:nvPr/>
        </p:nvSpPr>
        <p:spPr>
          <a:xfrm>
            <a:off x="1399075" y="1089319"/>
            <a:ext cx="5857129" cy="2116193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826988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Architecture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4A5E98-21A7-7C07-2B88-7102FEB7396D}"/>
              </a:ext>
            </a:extLst>
          </p:cNvPr>
          <p:cNvSpPr txBox="1"/>
          <p:nvPr/>
        </p:nvSpPr>
        <p:spPr>
          <a:xfrm>
            <a:off x="7539061" y="4307878"/>
            <a:ext cx="351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http://138.68.93.168:8080/dashboard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8CC5C1-1D41-73EC-D8EB-C92753DEEF14}"/>
              </a:ext>
            </a:extLst>
          </p:cNvPr>
          <p:cNvSpPr txBox="1"/>
          <p:nvPr/>
        </p:nvSpPr>
        <p:spPr>
          <a:xfrm>
            <a:off x="1351034" y="3787805"/>
            <a:ext cx="139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138.68.93.168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09182E4-B730-B750-7482-CC39C790863B}"/>
              </a:ext>
            </a:extLst>
          </p:cNvPr>
          <p:cNvSpPr txBox="1"/>
          <p:nvPr/>
        </p:nvSpPr>
        <p:spPr>
          <a:xfrm>
            <a:off x="5257404" y="4557963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docker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E99BFD7-9149-421D-0B6C-8DDC3FA46C91}"/>
              </a:ext>
            </a:extLst>
          </p:cNvPr>
          <p:cNvCxnSpPr/>
          <p:nvPr/>
        </p:nvCxnSpPr>
        <p:spPr>
          <a:xfrm>
            <a:off x="1399075" y="5914419"/>
            <a:ext cx="57256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FEFA2663-F150-E1E4-6408-0852E5AD0C5E}"/>
              </a:ext>
            </a:extLst>
          </p:cNvPr>
          <p:cNvSpPr txBox="1"/>
          <p:nvPr/>
        </p:nvSpPr>
        <p:spPr>
          <a:xfrm>
            <a:off x="1367272" y="5942415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ubuntu</a:t>
            </a:r>
            <a:endParaRPr lang="fr-FR" sz="1400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356DE3A4-99BC-5BFF-85F1-DD86C9CA1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ADA4B7-57CB-0347-9453-AC8E39245397}"/>
              </a:ext>
            </a:extLst>
          </p:cNvPr>
          <p:cNvSpPr txBox="1"/>
          <p:nvPr/>
        </p:nvSpPr>
        <p:spPr>
          <a:xfrm>
            <a:off x="7539061" y="2167871"/>
            <a:ext cx="315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4"/>
              </a:rPr>
              <a:t>https://gitlab.com/sbom-demo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1672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229766D3-6369-D061-10AE-20703A296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960907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API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https://docs.dependencytrack.org/integrations/rest-api/</a:t>
            </a:r>
            <a:endParaRPr lang="fr-FR" sz="1400" dirty="0"/>
          </a:p>
          <a:p>
            <a:r>
              <a:rPr lang="fr-FR" dirty="0" err="1"/>
              <a:t>Swagger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docker run -p 80:8080 docker.swagger.io/</a:t>
            </a:r>
            <a:r>
              <a:rPr lang="fr-FR" sz="1400" dirty="0" err="1"/>
              <a:t>swaggerapi</a:t>
            </a:r>
            <a:r>
              <a:rPr lang="fr-FR" sz="1400" dirty="0"/>
              <a:t>/</a:t>
            </a:r>
            <a:r>
              <a:rPr lang="fr-FR" sz="1400" dirty="0" err="1"/>
              <a:t>swagger-ui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http://138.68.93.168:8080/api/openapi.json</a:t>
            </a:r>
            <a:endParaRPr lang="fr-FR" sz="1400" dirty="0"/>
          </a:p>
          <a:p>
            <a:r>
              <a:rPr lang="fr-FR" dirty="0"/>
              <a:t>POC</a:t>
            </a:r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https://gitlab.com/sbom-demo/dependency-track-export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457200" lvl="1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91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Résultats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2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du meetup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sz="2400" dirty="0"/>
              <a:t>Sources</a:t>
            </a:r>
          </a:p>
          <a:p>
            <a:r>
              <a:rPr lang="fr-FR" sz="2400" dirty="0" err="1"/>
              <a:t>AppSec</a:t>
            </a:r>
            <a:r>
              <a:rPr lang="fr-FR" sz="2400" dirty="0"/>
              <a:t> vs </a:t>
            </a:r>
            <a:r>
              <a:rPr lang="fr-FR" sz="2400" dirty="0" err="1"/>
              <a:t>DevSecOps</a:t>
            </a:r>
            <a:endParaRPr lang="fr-FR" sz="2400" dirty="0"/>
          </a:p>
          <a:p>
            <a:r>
              <a:rPr lang="fr-FR" sz="2400" dirty="0"/>
              <a:t>Besoin : pourquoi les SBOM</a:t>
            </a:r>
          </a:p>
          <a:p>
            <a:r>
              <a:rPr lang="fr-FR" sz="2400" dirty="0"/>
              <a:t>Un SBOM c’est quoi</a:t>
            </a:r>
          </a:p>
          <a:p>
            <a:r>
              <a:rPr lang="fr-FR" sz="2400" dirty="0"/>
              <a:t>Standards et outils du marché</a:t>
            </a:r>
          </a:p>
          <a:p>
            <a:r>
              <a:rPr lang="fr-FR" sz="2400" dirty="0"/>
              <a:t>Plusieurs SBOM pour chaque repo git</a:t>
            </a:r>
          </a:p>
          <a:p>
            <a:r>
              <a:rPr lang="fr-FR" sz="2400" dirty="0"/>
              <a:t>POC / démo</a:t>
            </a:r>
          </a:p>
          <a:p>
            <a:r>
              <a:rPr lang="fr-FR" sz="2400" dirty="0"/>
              <a:t>Résultats</a:t>
            </a:r>
          </a:p>
          <a:p>
            <a:r>
              <a:rPr lang="fr-FR" sz="2400" dirty="0"/>
              <a:t>Pour aller plus loin </a:t>
            </a:r>
          </a:p>
        </p:txBody>
      </p:sp>
      <p:pic>
        <p:nvPicPr>
          <p:cNvPr id="3" name="Image 2" descr="Une image contenant dessin, croquis, clipart, Dessin au trait&#10;&#10;Description générée automatiquement">
            <a:extLst>
              <a:ext uri="{FF2B5EF4-FFF2-40B4-BE49-F238E27FC236}">
                <a16:creationId xmlns:a16="http://schemas.microsoft.com/office/drawing/2014/main" id="{1381BFB3-7E79-8334-DC89-E36B5E5F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64" y="1842714"/>
            <a:ext cx="676657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5872324" cy="4761715"/>
          </a:xfrm>
        </p:spPr>
        <p:txBody>
          <a:bodyPr/>
          <a:lstStyle/>
          <a:p>
            <a:r>
              <a:rPr lang="fr-FR" dirty="0"/>
              <a:t>Prérequis/facilitation</a:t>
            </a:r>
          </a:p>
          <a:p>
            <a:pPr marL="457200" lvl="1" indent="0">
              <a:buNone/>
            </a:pPr>
            <a:r>
              <a:rPr lang="fr-FR" sz="1400" dirty="0"/>
              <a:t>Workflow de développement</a:t>
            </a:r>
          </a:p>
          <a:p>
            <a:pPr marL="457200" lvl="1" indent="0">
              <a:buNone/>
            </a:pPr>
            <a:r>
              <a:rPr lang="fr-FR" sz="1400" dirty="0"/>
              <a:t>Normalisation des workflows au sein des équipes de </a:t>
            </a:r>
            <a:r>
              <a:rPr lang="fr-FR" sz="1400" dirty="0" err="1"/>
              <a:t>dév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Génération des </a:t>
            </a:r>
            <a:r>
              <a:rPr lang="fr-FR" sz="1400" dirty="0" err="1"/>
              <a:t>SBOMs</a:t>
            </a:r>
            <a:r>
              <a:rPr lang="fr-FR" sz="1400" dirty="0"/>
              <a:t> pour tous les tags release</a:t>
            </a:r>
          </a:p>
          <a:p>
            <a:pPr marL="457200" lvl="1" indent="0">
              <a:buNone/>
            </a:pPr>
            <a:r>
              <a:rPr lang="fr-FR" sz="1400" dirty="0"/>
              <a:t>Réduire au maximum les tags release qui ne partent pas en prod</a:t>
            </a:r>
          </a:p>
          <a:p>
            <a:pPr marL="457200" lvl="1" indent="0">
              <a:buNone/>
            </a:pPr>
            <a:r>
              <a:rPr lang="fr-FR" sz="1400" dirty="0"/>
              <a:t>Gestion des environnements</a:t>
            </a:r>
          </a:p>
          <a:p>
            <a:pPr marL="457200" lvl="1" indent="0">
              <a:buNone/>
            </a:pPr>
            <a:r>
              <a:rPr lang="fr-FR" sz="1400" dirty="0"/>
              <a:t>Avantages d'un </a:t>
            </a:r>
            <a:r>
              <a:rPr lang="fr-FR" sz="1400" dirty="0" err="1"/>
              <a:t>outil+API</a:t>
            </a:r>
            <a:r>
              <a:rPr lang="fr-FR" sz="1400" dirty="0"/>
              <a:t> qui retourne la version de prod pour chaque process ou appli</a:t>
            </a:r>
          </a:p>
          <a:p>
            <a:r>
              <a:rPr lang="fr-FR" dirty="0"/>
              <a:t>Performances</a:t>
            </a:r>
          </a:p>
          <a:p>
            <a:pPr marL="457200" lvl="1" indent="0">
              <a:buNone/>
            </a:pPr>
            <a:r>
              <a:rPr lang="fr-FR" sz="1400" dirty="0" err="1"/>
              <a:t>cdxgen,cyclonedx</a:t>
            </a:r>
            <a:r>
              <a:rPr lang="fr-FR" sz="1400" dirty="0"/>
              <a:t>-cli/docker vs package </a:t>
            </a:r>
            <a:r>
              <a:rPr lang="fr-FR" sz="1400" dirty="0" err="1"/>
              <a:t>npm</a:t>
            </a:r>
            <a:endParaRPr lang="fr-FR" sz="1400" dirty="0"/>
          </a:p>
          <a:p>
            <a:r>
              <a:rPr lang="fr-FR" dirty="0"/>
              <a:t>Usages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Avoir une vision globale de la production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marL="457200" lvl="1" indent="0">
              <a:buNone/>
            </a:pPr>
            <a:r>
              <a:rPr lang="fr-FR" sz="1400" dirty="0"/>
              <a:t>Générer des alertes en cas de CVE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indent="-228600"/>
            <a:endParaRPr lang="fr-FR" sz="1600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157F9-292B-C082-DF0F-556B3111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2" y="0"/>
            <a:ext cx="5175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A85637-0DA2-4EBD-041A-0E62D3B35514}"/>
              </a:ext>
            </a:extLst>
          </p:cNvPr>
          <p:cNvSpPr/>
          <p:nvPr/>
        </p:nvSpPr>
        <p:spPr>
          <a:xfrm>
            <a:off x="10484804" y="515210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3119D-15CB-9E9C-B17D-611A35CA4627}"/>
              </a:ext>
            </a:extLst>
          </p:cNvPr>
          <p:cNvSpPr/>
          <p:nvPr/>
        </p:nvSpPr>
        <p:spPr>
          <a:xfrm>
            <a:off x="10460223" y="223192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64E49-135A-52BB-1F5B-E8CAA1356A6C}"/>
              </a:ext>
            </a:extLst>
          </p:cNvPr>
          <p:cNvSpPr/>
          <p:nvPr/>
        </p:nvSpPr>
        <p:spPr>
          <a:xfrm>
            <a:off x="10460223" y="521110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795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9. Pour aller plus loin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16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4061919"/>
          </a:xfrm>
        </p:spPr>
        <p:txBody>
          <a:bodyPr/>
          <a:lstStyle/>
          <a:p>
            <a:r>
              <a:rPr lang="fr-FR" dirty="0">
                <a:latin typeface="+mn-lt"/>
              </a:rPr>
              <a:t>SBOM vs « formulation »</a:t>
            </a:r>
          </a:p>
          <a:p>
            <a:pPr marL="457200" lvl="1" indent="0">
              <a:buNone/>
            </a:pPr>
            <a:r>
              <a:rPr lang="en-US" sz="1400" b="1" dirty="0">
                <a:latin typeface="+mn-lt"/>
              </a:rPr>
              <a:t>Formulation (new to </a:t>
            </a:r>
            <a:r>
              <a:rPr lang="en-US" sz="1400" b="1" dirty="0" err="1">
                <a:latin typeface="+mn-lt"/>
              </a:rPr>
              <a:t>CycloneDX</a:t>
            </a:r>
            <a:r>
              <a:rPr lang="en-US" sz="1400" b="1" dirty="0">
                <a:latin typeface="+mn-lt"/>
              </a:rPr>
              <a:t> v1.5)</a:t>
            </a:r>
            <a:r>
              <a:rPr lang="en-US" sz="1400" dirty="0">
                <a:latin typeface="+mn-lt"/>
              </a:rPr>
              <a:t>: Describes how something was deployed or manufactured</a:t>
            </a:r>
          </a:p>
          <a:p>
            <a:pPr marL="457200" lvl="1" indent="0">
              <a:buNone/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>
                <a:latin typeface="+mn-lt"/>
                <a:hlinkClick r:id="rId2"/>
              </a:rPr>
              <a:t>src</a:t>
            </a:r>
            <a:r>
              <a:rPr lang="en-US" sz="1400" dirty="0">
                <a:latin typeface="+mn-lt"/>
              </a:rPr>
              <a:t>)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SBOM vs OBOM ?</a:t>
            </a:r>
          </a:p>
          <a:p>
            <a:pPr marL="457200" lvl="1" indent="0">
              <a:buNone/>
            </a:pPr>
            <a:r>
              <a:rPr lang="fr-FR" sz="1400" dirty="0">
                <a:latin typeface="+mn-lt"/>
                <a:hlinkClick r:id="rId3"/>
              </a:rPr>
              <a:t>https://cyclonedx.org/capabilities/obom/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Spécifications du format </a:t>
            </a:r>
            <a:r>
              <a:rPr lang="fr-FR" dirty="0" err="1">
                <a:latin typeface="+mn-lt"/>
              </a:rPr>
              <a:t>CycloneDX</a:t>
            </a:r>
            <a:endParaRPr lang="fr-FR" dirty="0">
              <a:latin typeface="+mn-lt"/>
              <a:hlinkClick r:id="rId4" tooltip="https://cyclonedx.org/specification/overview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Specification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Overview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>
                <a:solidFill>
                  <a:srgbClr val="000000"/>
                </a:solidFill>
                <a:latin typeface="+mn-lt"/>
              </a:rPr>
              <a:t>Ensemble des outils et solutions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 Tool Center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Cryptography</a:t>
            </a:r>
            <a:r>
              <a:rPr lang="fr-FR" dirty="0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 Bill of Materials (CBOM) | </a:t>
            </a:r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CycloneDX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>
                <a:solidFill>
                  <a:srgbClr val="000000"/>
                </a:solidFill>
                <a:latin typeface="+mn-lt"/>
              </a:rPr>
              <a:t>P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</a:rPr>
              <a:t>our identifier quels algos sont utilisés et où, demain pour répondre aux avancées de l'informatique quantique, ou lorsqu'un algo est cassé.</a:t>
            </a:r>
          </a:p>
          <a:p>
            <a:pPr indent="-228600"/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03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14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0CE67-27E6-253C-DE56-2A5328DE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2515EC-1C7F-7EB6-5C66-61ECBB323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5095"/>
            <a:ext cx="11271250" cy="4985778"/>
          </a:xfrm>
        </p:spPr>
        <p:txBody>
          <a:bodyPr/>
          <a:lstStyle/>
          <a:p>
            <a:r>
              <a:rPr lang="fr-FR" sz="1600" dirty="0"/>
              <a:t>La conférence de Damien LUCAS, </a:t>
            </a:r>
            <a:r>
              <a:rPr lang="fr-FR" sz="1600" dirty="0" err="1"/>
              <a:t>Devoxx</a:t>
            </a:r>
            <a:r>
              <a:rPr lang="fr-FR" sz="1600" dirty="0"/>
              <a:t> 2025, 16 avril "Vol au-dessus d'un nid de vulnérabilités« </a:t>
            </a:r>
          </a:p>
          <a:p>
            <a:pPr marL="457200" lvl="1" indent="0">
              <a:buNone/>
            </a:pPr>
            <a:r>
              <a:rPr lang="fr-FR" sz="1600" dirty="0">
                <a:hlinkClick r:id="rId2"/>
              </a:rPr>
              <a:t>https://www.devoxx.fr/agenda-2025/talk/vol-au-dessus-d-un-nid-de-vulnerabilites/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3"/>
              </a:rPr>
              <a:t>https://github.com/dlucasd/vol-au-dessus-d-un-nid-de-vulnerabilites</a:t>
            </a:r>
            <a:endParaRPr lang="fr-FR" sz="1600" dirty="0"/>
          </a:p>
          <a:p>
            <a:r>
              <a:rPr lang="fr-FR" sz="1600" dirty="0"/>
              <a:t>Articles de </a:t>
            </a:r>
            <a:r>
              <a:rPr lang="fr-FR" sz="1600" dirty="0" err="1"/>
              <a:t>worklifenotes</a:t>
            </a:r>
            <a:r>
              <a:rPr lang="fr-FR" sz="1600" dirty="0"/>
              <a:t>, janvier 2025</a:t>
            </a:r>
          </a:p>
          <a:p>
            <a:pPr marL="457200" lvl="1" indent="0">
              <a:buNone/>
            </a:pPr>
            <a:r>
              <a:rPr lang="fr-FR" sz="1600" dirty="0">
                <a:hlinkClick r:id="rId4"/>
              </a:rPr>
              <a:t>https://worklifenotes.com/2025/01/14/why-a-single-sbom-is-never-enough/</a:t>
            </a:r>
            <a:endParaRPr lang="en-US" sz="1600" dirty="0"/>
          </a:p>
          <a:p>
            <a:pPr marL="457200" lvl="1" indent="0">
              <a:buNone/>
            </a:pPr>
            <a:r>
              <a:rPr lang="fr-FR" sz="1600" dirty="0">
                <a:hlinkClick r:id="rId5"/>
              </a:rPr>
              <a:t>https://worklifenotes.com/2025/01/21/why-we-chose-cyclonedx-over-spdx/</a:t>
            </a:r>
            <a:endParaRPr lang="fr-FR" sz="1600" dirty="0"/>
          </a:p>
          <a:p>
            <a:r>
              <a:rPr lang="fr-FR" sz="1600" dirty="0"/>
              <a:t>Article nexusconnect.io, décembre 2024</a:t>
            </a:r>
          </a:p>
          <a:p>
            <a:pPr marL="457200" lvl="1" indent="0">
              <a:buNone/>
            </a:pPr>
            <a:r>
              <a:rPr lang="fr-FR" sz="1600" dirty="0">
                <a:hlinkClick r:id="rId6"/>
              </a:rPr>
              <a:t>https://nexusconnect.io/articles/spdx-cyclonedx-or-swid-navigating-the-sbom-standard-landscape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CycloneDX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7"/>
              </a:rPr>
              <a:t>https://cyclonedx.org/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8"/>
              </a:rPr>
              <a:t>https://cyclonedx.github.io/cdxgen/#/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9"/>
              </a:rPr>
              <a:t>https://github.com/CycloneDX/cyclonedx-cli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Dependency</a:t>
            </a:r>
            <a:r>
              <a:rPr lang="fr-FR" sz="1600" dirty="0"/>
              <a:t>-Track</a:t>
            </a:r>
          </a:p>
          <a:p>
            <a:pPr marL="457200" lvl="1" indent="0">
              <a:buNone/>
            </a:pPr>
            <a:r>
              <a:rPr lang="fr-FR" sz="1600" dirty="0">
                <a:hlinkClick r:id="rId10"/>
              </a:rPr>
              <a:t>https://owasp.org/www-project-dependency-track/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11"/>
              </a:rPr>
              <a:t>https://dependencytrack.org/</a:t>
            </a: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974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57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DEABC-B75E-1A6A-67DB-C527B621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 descr="Une image contenant texte, dessin humoristique, grenouille&#10;&#10;Description générée automatiquement">
            <a:extLst>
              <a:ext uri="{FF2B5EF4-FFF2-40B4-BE49-F238E27FC236}">
                <a16:creationId xmlns:a16="http://schemas.microsoft.com/office/drawing/2014/main" id="{A31B5AD0-1355-718E-D8D6-DEA783A9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62696"/>
            <a:ext cx="4635690" cy="463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B81EF8-4362-04DE-40A8-E7099181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12" y="862696"/>
            <a:ext cx="4235121" cy="51211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128338-D92C-A0C5-1DE1-2075ADAD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5562310"/>
            <a:ext cx="6233700" cy="784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848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E091C-5F3B-99E2-CCB1-1D57BE59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87EFC2-428A-A5E0-7E24-346DEF356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/>
          <a:stretch/>
        </p:blipFill>
        <p:spPr>
          <a:xfrm>
            <a:off x="1" y="754148"/>
            <a:ext cx="9422780" cy="53497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E2B309-20AB-E121-F7AF-024A132E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24" y="754148"/>
            <a:ext cx="5725676" cy="32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6A12F-303F-07C6-C87A-895F98C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53B1-E062-164C-1776-497EAD71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11" y="696299"/>
            <a:ext cx="3526714" cy="614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4D370A-111D-9DDD-0AAD-9D72BBDC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714692"/>
            <a:ext cx="45360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6653BB-216B-DE88-8DA7-E022B021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3834000"/>
            <a:ext cx="4605076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18154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Catamania 2025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3" id="{5920D95D-3770-0C43-B57C-8494D0DE7438}" vid="{AC594889-7452-1B4A-92CE-3F87933514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4AFBDAC36024CAEC886277B2D9218" ma:contentTypeVersion="17" ma:contentTypeDescription="Crée un document." ma:contentTypeScope="" ma:versionID="0dc6bbb3da84a0ae210c2114e14553de">
  <xsd:schema xmlns:xsd="http://www.w3.org/2001/XMLSchema" xmlns:xs="http://www.w3.org/2001/XMLSchema" xmlns:p="http://schemas.microsoft.com/office/2006/metadata/properties" xmlns:ns2="d10f5bec-80bb-4dda-968d-2f5f830d6d59" xmlns:ns3="1a103575-3e38-40d9-b51b-b07cc4462bd7" targetNamespace="http://schemas.microsoft.com/office/2006/metadata/properties" ma:root="true" ma:fieldsID="b37155294d91db6e11f85a01f74dc368" ns2:_="" ns3:_="">
    <xsd:import namespace="d10f5bec-80bb-4dda-968d-2f5f830d6d59"/>
    <xsd:import namespace="1a103575-3e38-40d9-b51b-b07cc4462b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f5bec-80bb-4dda-968d-2f5f830d6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03575-3e38-40d9-b51b-b07cc4462bd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6cf4989-9011-46f2-bd18-05575515e5b9}" ma:internalName="TaxCatchAll" ma:showField="CatchAllData" ma:web="1a103575-3e38-40d9-b51b-b07cc4462b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103575-3e38-40d9-b51b-b07cc4462bd7" xsi:nil="true"/>
    <lcf76f155ced4ddcb4097134ff3c332f xmlns="d10f5bec-80bb-4dda-968d-2f5f830d6d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290616-6C30-41A1-BA31-C804808A41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f5bec-80bb-4dda-968d-2f5f830d6d59"/>
    <ds:schemaRef ds:uri="1a103575-3e38-40d9-b51b-b07cc446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fc0ca498-bcc3-495a-b6ec-779e1e0396a9"/>
    <ds:schemaRef ds:uri="027d3d22-9dd5-49e8-89cc-3c45ce21028f"/>
    <ds:schemaRef ds:uri="http://purl.org/dc/terms/"/>
    <ds:schemaRef ds:uri="1a103575-3e38-40d9-b51b-b07cc4462bd7"/>
    <ds:schemaRef ds:uri="d10f5bec-80bb-4dda-968d-2f5f830d6d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</TotalTime>
  <Words>1881</Words>
  <Application>Microsoft Office PowerPoint</Application>
  <PresentationFormat>Grand écran</PresentationFormat>
  <Paragraphs>273</Paragraphs>
  <Slides>33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Aptos</vt:lpstr>
      <vt:lpstr>Arial</vt:lpstr>
      <vt:lpstr>Inter</vt:lpstr>
      <vt:lpstr>Inter ExtraBold</vt:lpstr>
      <vt:lpstr>Open Sans</vt:lpstr>
      <vt:lpstr>Wingdings</vt:lpstr>
      <vt:lpstr>Catamania 2025</vt:lpstr>
      <vt:lpstr>Présentation PowerPoint</vt:lpstr>
      <vt:lpstr>Intro</vt:lpstr>
      <vt:lpstr>Programme du meetup</vt:lpstr>
      <vt:lpstr>1. Sources</vt:lpstr>
      <vt:lpstr>1. Sources</vt:lpstr>
      <vt:lpstr>2. AppSec vs DevSecOps</vt:lpstr>
      <vt:lpstr>2. AppSec vs DevSecOps</vt:lpstr>
      <vt:lpstr>2. AppSec vs DevSecOps</vt:lpstr>
      <vt:lpstr>2. AppSec vs DevSecOps</vt:lpstr>
      <vt:lpstr>2. AppSec vs DevSecOps</vt:lpstr>
      <vt:lpstr>3. Besoin : pourquoi les SBOM</vt:lpstr>
      <vt:lpstr>3. Besoin : pourquoi les SBOM</vt:lpstr>
      <vt:lpstr>3. Besoin : pourquoi les SBOM</vt:lpstr>
      <vt:lpstr>3. Besoin : pourquoi les SBOM</vt:lpstr>
      <vt:lpstr>3. Besoin : pourquoi les SBOM</vt:lpstr>
      <vt:lpstr>4. Un SBOM c’est quoi</vt:lpstr>
      <vt:lpstr>4. Un SBOM c’est quoi</vt:lpstr>
      <vt:lpstr>5. Standards et outils du marché</vt:lpstr>
      <vt:lpstr>Présentation PowerPoint</vt:lpstr>
      <vt:lpstr>Présentation PowerPoint</vt:lpstr>
      <vt:lpstr>6. Plusieurs SBOM pour chaque repo git ?</vt:lpstr>
      <vt:lpstr>« Orienté dépendances » vs « orienté conteneurs »</vt:lpstr>
      <vt:lpstr>Présentation PowerPoint</vt:lpstr>
      <vt:lpstr>Présentation PowerPoint</vt:lpstr>
      <vt:lpstr>7. POC / démo</vt:lpstr>
      <vt:lpstr>Présentation PowerPoint</vt:lpstr>
      <vt:lpstr>Présentation PowerPoint</vt:lpstr>
      <vt:lpstr>Présentation PowerPoint</vt:lpstr>
      <vt:lpstr>8. Résultats</vt:lpstr>
      <vt:lpstr>Présentation PowerPoint</vt:lpstr>
      <vt:lpstr>9. Pour aller plus loin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MORIN</dc:creator>
  <cp:lastModifiedBy>Adrien VERGNAUD</cp:lastModifiedBy>
  <cp:revision>21</cp:revision>
  <dcterms:created xsi:type="dcterms:W3CDTF">2025-01-19T13:12:07Z</dcterms:created>
  <dcterms:modified xsi:type="dcterms:W3CDTF">2025-06-18T16:27:35Z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0x0101006BD4AFBDAC36024CAEC886277B2D9218</vt:lpwstr>
  </property>
</Properties>
</file>